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9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s/slide78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840" r:id="rId3"/>
    <p:sldMasterId id="2147483864" r:id="rId4"/>
    <p:sldMasterId id="2147483876" r:id="rId5"/>
    <p:sldMasterId id="2147483888" r:id="rId6"/>
    <p:sldMasterId id="2147483912" r:id="rId7"/>
    <p:sldMasterId id="2147483924" r:id="rId8"/>
    <p:sldMasterId id="2147483936" r:id="rId9"/>
    <p:sldMasterId id="2147483948" r:id="rId10"/>
    <p:sldMasterId id="2147483960" r:id="rId11"/>
    <p:sldMasterId id="2147483972" r:id="rId12"/>
    <p:sldMasterId id="2147483984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337" r:id="rId95"/>
    <p:sldId id="338" r:id="rId96"/>
    <p:sldId id="339" r:id="rId97"/>
    <p:sldId id="340" r:id="rId98"/>
    <p:sldId id="341" r:id="rId99"/>
    <p:sldId id="342" r:id="rId100"/>
    <p:sldId id="343" r:id="rId101"/>
    <p:sldId id="344" r:id="rId102"/>
    <p:sldId id="345" r:id="rId103"/>
    <p:sldId id="346" r:id="rId104"/>
    <p:sldId id="347" r:id="rId105"/>
    <p:sldId id="348" r:id="rId106"/>
    <p:sldId id="349" r:id="rId107"/>
    <p:sldId id="350" r:id="rId108"/>
    <p:sldId id="351" r:id="rId109"/>
    <p:sldId id="352" r:id="rId110"/>
    <p:sldId id="353" r:id="rId111"/>
    <p:sldId id="354" r:id="rId112"/>
    <p:sldId id="355" r:id="rId113"/>
    <p:sldId id="356" r:id="rId114"/>
    <p:sldId id="357" r:id="rId115"/>
    <p:sldId id="358" r:id="rId116"/>
    <p:sldId id="359" r:id="rId117"/>
    <p:sldId id="360" r:id="rId118"/>
    <p:sldId id="361" r:id="rId119"/>
    <p:sldId id="362" r:id="rId120"/>
    <p:sldId id="363" r:id="rId121"/>
    <p:sldId id="364" r:id="rId122"/>
    <p:sldId id="365" r:id="rId123"/>
    <p:sldId id="366" r:id="rId1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6" Type="http://schemas.openxmlformats.org/officeDocument/2006/relationships/slide" Target="slides/slide3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slide" Target="slides/slide110.xml"/><Relationship Id="rId12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13" Type="http://schemas.openxmlformats.org/officeDocument/2006/relationships/slide" Target="slides/slide100.xml"/><Relationship Id="rId118" Type="http://schemas.openxmlformats.org/officeDocument/2006/relationships/slide" Target="slides/slide105.xml"/><Relationship Id="rId12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slide" Target="slides/slide10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16" Type="http://schemas.openxmlformats.org/officeDocument/2006/relationships/slide" Target="slides/slide103.xml"/><Relationship Id="rId124" Type="http://schemas.openxmlformats.org/officeDocument/2006/relationships/slide" Target="slides/slide11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11" Type="http://schemas.openxmlformats.org/officeDocument/2006/relationships/slide" Target="slides/slide9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12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slide" Target="slides/slide10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slide" Target="slides/slide107.xml"/><Relationship Id="rId12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Relationship Id="rId61" Type="http://schemas.openxmlformats.org/officeDocument/2006/relationships/slide" Target="slides/slide48.xml"/><Relationship Id="rId82" Type="http://schemas.openxmlformats.org/officeDocument/2006/relationships/slide" Target="slides/slide6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150C5-B90B-4F48-9C5A-E1636305383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B2D46-E118-49D9-94E2-AEA641D9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ASSALAMUALAIKUM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USER\My Documents\210120111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028" y="1428736"/>
            <a:ext cx="8333376" cy="51070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Gambar</a:t>
            </a:r>
            <a:r>
              <a:rPr lang="en-US" b="1" dirty="0"/>
              <a:t> 2.3. Menu Microsoft Word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8" y="2928934"/>
            <a:ext cx="7649561" cy="71438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Tabel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table </a:t>
            </a:r>
            <a:r>
              <a:rPr lang="en-US" dirty="0" err="1" smtClean="0"/>
              <a:t>dalam</a:t>
            </a:r>
            <a:r>
              <a:rPr lang="en-US" dirty="0" smtClean="0"/>
              <a:t> Word 2000 </a:t>
            </a:r>
            <a:r>
              <a:rPr lang="en-US" dirty="0" err="1" smtClean="0"/>
              <a:t>dapat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Klik</a:t>
            </a:r>
            <a:r>
              <a:rPr lang="en-US" dirty="0" smtClean="0"/>
              <a:t> menu Table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Pilih</a:t>
            </a:r>
            <a:r>
              <a:rPr lang="en-US" dirty="0" smtClean="0"/>
              <a:t> tab Insert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tab Table,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 ;</a:t>
            </a:r>
            <a:endParaRPr lang="en-US" dirty="0"/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2.21. </a:t>
            </a:r>
            <a:r>
              <a:rPr lang="en-US" b="1" dirty="0" err="1" smtClean="0"/>
              <a:t>Jendela</a:t>
            </a:r>
            <a:r>
              <a:rPr lang="en-US" b="1" dirty="0" smtClean="0"/>
              <a:t> Table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35798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Keterangan</a:t>
            </a:r>
            <a:r>
              <a:rPr lang="en-US" dirty="0" smtClean="0"/>
              <a:t> 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smtClean="0"/>
              <a:t>Option Number of Column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• Option Number of Rows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Pada</a:t>
            </a:r>
            <a:r>
              <a:rPr lang="en-US" dirty="0" smtClean="0"/>
              <a:t> tab AutoFit behavior </a:t>
            </a:r>
            <a:r>
              <a:rPr lang="en-US" dirty="0" err="1" smtClean="0"/>
              <a:t>terdapat</a:t>
            </a:r>
            <a:r>
              <a:rPr lang="en-US" dirty="0" smtClean="0"/>
              <a:t> 3 option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endParaRPr lang="en-US" dirty="0" smtClean="0"/>
          </a:p>
          <a:p>
            <a:pPr algn="just">
              <a:buNone/>
            </a:pPr>
            <a:r>
              <a:rPr lang="nn-NO" dirty="0" smtClean="0"/>
              <a:t>dengan tabel yang akan dibuat.</a:t>
            </a:r>
          </a:p>
          <a:p>
            <a:pPr algn="just">
              <a:buNone/>
            </a:pPr>
            <a:r>
              <a:rPr lang="en-US" dirty="0" smtClean="0"/>
              <a:t>1. Option Fixed column width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area </a:t>
            </a:r>
            <a:r>
              <a:rPr lang="en-US" dirty="0" err="1" smtClean="0"/>
              <a:t>aktif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yang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option yang </a:t>
            </a:r>
            <a:r>
              <a:rPr lang="en-US" dirty="0" err="1" smtClean="0"/>
              <a:t>terletak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disebelah</a:t>
            </a:r>
            <a:r>
              <a:rPr lang="en-US" dirty="0" smtClean="0"/>
              <a:t> </a:t>
            </a:r>
            <a:r>
              <a:rPr lang="en-US" dirty="0" err="1" smtClean="0"/>
              <a:t>opton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.</a:t>
            </a:r>
          </a:p>
          <a:p>
            <a:pPr algn="just">
              <a:buNone/>
            </a:pPr>
            <a:r>
              <a:rPr lang="en-US" dirty="0" smtClean="0"/>
              <a:t>2. Option </a:t>
            </a:r>
            <a:r>
              <a:rPr lang="en-US" dirty="0" err="1" smtClean="0"/>
              <a:t>autoFit</a:t>
            </a:r>
            <a:r>
              <a:rPr lang="en-US" dirty="0" smtClean="0"/>
              <a:t> to contents width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area</a:t>
            </a:r>
          </a:p>
          <a:p>
            <a:pPr algn="just">
              <a:buNone/>
            </a:pPr>
            <a:r>
              <a:rPr lang="en-US" dirty="0" err="1" smtClean="0"/>
              <a:t>aktif</a:t>
            </a:r>
            <a:r>
              <a:rPr lang="en-US" dirty="0" smtClean="0"/>
              <a:t> yang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kolomnya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kolom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71481"/>
            <a:ext cx="8229600" cy="55546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3. Option </a:t>
            </a:r>
            <a:r>
              <a:rPr lang="en-US" dirty="0" err="1" smtClean="0"/>
              <a:t>autoFix</a:t>
            </a:r>
            <a:r>
              <a:rPr lang="en-US" dirty="0" smtClean="0"/>
              <a:t> to windows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area yang </a:t>
            </a:r>
            <a:r>
              <a:rPr lang="en-US" dirty="0" err="1" smtClean="0"/>
              <a:t>aktif</a:t>
            </a:r>
            <a:r>
              <a:rPr lang="en-US" dirty="0" smtClean="0"/>
              <a:t> yang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kolomnya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windows.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format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Microsoft Word,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tab Auto Format.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mencobanya</a:t>
            </a:r>
            <a:r>
              <a:rPr lang="en-US" dirty="0" smtClean="0"/>
              <a:t> </a:t>
            </a:r>
            <a:r>
              <a:rPr lang="en-US" dirty="0" err="1" smtClean="0"/>
              <a:t>langsungUntuk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, </a:t>
            </a:r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pelajari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, </a:t>
            </a:r>
            <a:r>
              <a:rPr lang="en-US" dirty="0" err="1" smtClean="0"/>
              <a:t>menggabung</a:t>
            </a:r>
            <a:r>
              <a:rPr lang="en-US" dirty="0" smtClean="0"/>
              <a:t>, </a:t>
            </a:r>
            <a:r>
              <a:rPr lang="en-US" dirty="0" err="1" smtClean="0"/>
              <a:t>menyisip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 spd="slow" advClick="0" advTm="3000">
    <p:split dir="in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Mencetak</a:t>
            </a:r>
            <a:r>
              <a:rPr lang="en-US" b="1" dirty="0" smtClean="0"/>
              <a:t> </a:t>
            </a:r>
            <a:r>
              <a:rPr lang="en-US" b="1" dirty="0" err="1" smtClean="0"/>
              <a:t>Dokumen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hardcopy </a:t>
            </a:r>
            <a:r>
              <a:rPr lang="en-US" dirty="0" err="1" smtClean="0"/>
              <a:t>dan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softcopy, yang </a:t>
            </a:r>
            <a:r>
              <a:rPr lang="en-US" dirty="0" err="1" smtClean="0"/>
              <a:t>masing</a:t>
            </a:r>
            <a:r>
              <a:rPr lang="en-US" dirty="0" smtClean="0"/>
              <a:t> </a:t>
            </a:r>
            <a:r>
              <a:rPr lang="en-US" dirty="0" err="1" smtClean="0"/>
              <a:t>masingnya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dokumen</a:t>
            </a:r>
            <a:r>
              <a:rPr lang="en-US" dirty="0" smtClean="0"/>
              <a:t>. softcopy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monitor,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mengetik</a:t>
            </a:r>
            <a:r>
              <a:rPr lang="en-US" dirty="0" smtClean="0"/>
              <a:t> data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wondows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softcopy </a:t>
            </a:r>
            <a:r>
              <a:rPr lang="en-US" dirty="0" err="1" smtClean="0"/>
              <a:t>sedangkan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hardcopy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printer. </a:t>
            </a:r>
            <a:r>
              <a:rPr lang="en-US" dirty="0" err="1" smtClean="0"/>
              <a:t>Biasanya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setiap</a:t>
            </a:r>
            <a:r>
              <a:rPr lang="en-US" dirty="0" smtClean="0"/>
              <a:t> software </a:t>
            </a:r>
            <a:r>
              <a:rPr lang="en-US" dirty="0" err="1" smtClean="0"/>
              <a:t>pengolah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nn-NO" dirty="0" smtClean="0"/>
              <a:t>mencetak dokumen pada</a:t>
            </a:r>
          </a:p>
          <a:p>
            <a:pPr algn="just">
              <a:buNone/>
            </a:pPr>
            <a:r>
              <a:rPr lang="nn-NO" dirty="0" smtClean="0"/>
              <a:t>Microsoft Word.</a:t>
            </a:r>
            <a:endParaRPr lang="en-US" dirty="0"/>
          </a:p>
        </p:txBody>
      </p:sp>
    </p:spTree>
  </p:cSld>
  <p:clrMapOvr>
    <a:masterClrMapping/>
  </p:clrMapOvr>
  <p:transition spd="slow" advClick="0" advTm="3000">
    <p:blinds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1.   </a:t>
            </a:r>
            <a:r>
              <a:rPr lang="en-US" dirty="0" err="1" smtClean="0"/>
              <a:t>Klik</a:t>
            </a:r>
            <a:r>
              <a:rPr lang="en-US" dirty="0" smtClean="0"/>
              <a:t> menu file</a:t>
            </a:r>
          </a:p>
          <a:p>
            <a:pPr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Print,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print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;</a:t>
            </a:r>
            <a:endParaRPr lang="en-US" dirty="0"/>
          </a:p>
        </p:txBody>
      </p:sp>
    </p:spTree>
  </p:cSld>
  <p:clrMapOvr>
    <a:masterClrMapping/>
  </p:clrMapOvr>
  <p:transition spd="slow" advClick="0" advTm="3000">
    <p:blinds dir="vert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2.22. </a:t>
            </a:r>
            <a:r>
              <a:rPr lang="en-US" b="1" dirty="0" err="1" smtClean="0"/>
              <a:t>Jendela</a:t>
            </a:r>
            <a:r>
              <a:rPr lang="en-US" b="1" dirty="0" smtClean="0"/>
              <a:t> Print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1571612"/>
            <a:ext cx="6715172" cy="43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checker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07223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err="1" smtClean="0"/>
              <a:t>Keterangan</a:t>
            </a:r>
            <a:r>
              <a:rPr lang="en-US" dirty="0" smtClean="0"/>
              <a:t> :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Pada</a:t>
            </a:r>
            <a:r>
              <a:rPr lang="en-US" dirty="0" smtClean="0"/>
              <a:t> tab Name,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printer yang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mengklik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panah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disebelah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option </a:t>
            </a:r>
            <a:r>
              <a:rPr lang="en-US" dirty="0" err="1" smtClean="0"/>
              <a:t>ini</a:t>
            </a:r>
            <a:r>
              <a:rPr lang="en-US" dirty="0" smtClean="0"/>
              <a:t> ().</a:t>
            </a:r>
          </a:p>
          <a:p>
            <a:pPr algn="just">
              <a:buNone/>
            </a:pPr>
            <a:r>
              <a:rPr lang="en-US" dirty="0" smtClean="0"/>
              <a:t>• Kita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file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menandai</a:t>
            </a:r>
            <a:r>
              <a:rPr lang="en-US" dirty="0" smtClean="0"/>
              <a:t> option print to file.</a:t>
            </a:r>
          </a:p>
          <a:p>
            <a:pPr algn="just">
              <a:buNone/>
            </a:pPr>
            <a:r>
              <a:rPr lang="nn-NO" dirty="0" smtClean="0"/>
              <a:t>• Pada tab page range ada tiga alternatif pencetakan yang disediakan </a:t>
            </a:r>
            <a:r>
              <a:rPr lang="en-US" dirty="0" err="1" smtClean="0"/>
              <a:t>oleh</a:t>
            </a:r>
            <a:r>
              <a:rPr lang="en-US" dirty="0" smtClean="0"/>
              <a:t> Microsoft Word.</a:t>
            </a:r>
          </a:p>
          <a:p>
            <a:pPr algn="just">
              <a:buNone/>
            </a:pPr>
            <a:r>
              <a:rPr lang="en-US" dirty="0" smtClean="0"/>
              <a:t>a. ALL,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b. Current page,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(</a:t>
            </a:r>
            <a:r>
              <a:rPr lang="en-US" dirty="0" err="1" smtClean="0"/>
              <a:t>halaman</a:t>
            </a:r>
            <a:r>
              <a:rPr lang="en-US" dirty="0" smtClean="0"/>
              <a:t> yang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endParaRPr lang="en-US" dirty="0" smtClean="0"/>
          </a:p>
          <a:p>
            <a:pPr algn="just">
              <a:buNone/>
            </a:pPr>
            <a:r>
              <a:rPr lang="fi-FI" dirty="0" smtClean="0"/>
              <a:t>c. posisi kursor pada saat pencetakan).</a:t>
            </a:r>
            <a:endParaRPr lang="en-US" dirty="0"/>
          </a:p>
        </p:txBody>
      </p:sp>
    </p:spTree>
  </p:cSld>
  <p:clrMapOvr>
    <a:masterClrMapping/>
  </p:clrMapOvr>
  <p:transition spd="slow" advClick="0" advTm="3000">
    <p:checker dir="vert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5722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d. Pages,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mengetikan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dicetak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koma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sv-SE" dirty="0" smtClean="0"/>
              <a:t>mencetak halaman 1, 2, 5. dan 10, maka pada kolom page range </a:t>
            </a:r>
            <a:r>
              <a:rPr lang="en-US" dirty="0" err="1" smtClean="0"/>
              <a:t>isikan</a:t>
            </a:r>
            <a:r>
              <a:rPr lang="en-US" dirty="0" smtClean="0"/>
              <a:t> 1,2,5,10.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range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2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10m </a:t>
            </a:r>
            <a:r>
              <a:rPr lang="fi-FI" dirty="0" smtClean="0"/>
              <a:t>maka cukup diketikkan 2 - 10, atau mengetikkan 1,2,5-10 jika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1, 2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5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10.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Pada</a:t>
            </a:r>
            <a:r>
              <a:rPr lang="en-US" dirty="0" smtClean="0"/>
              <a:t> option print what </a:t>
            </a:r>
            <a:r>
              <a:rPr lang="en-US" dirty="0" err="1" smtClean="0"/>
              <a:t>isikan</a:t>
            </a:r>
            <a:r>
              <a:rPr lang="en-US" dirty="0" smtClean="0"/>
              <a:t> document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7"/>
            <a:ext cx="8229600" cy="57689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• Option prints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pencetakan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ganjil</a:t>
            </a:r>
            <a:r>
              <a:rPr lang="en-US" dirty="0" smtClean="0"/>
              <a:t> (odd)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genap</a:t>
            </a:r>
            <a:r>
              <a:rPr lang="en-US" dirty="0" smtClean="0"/>
              <a:t> (event)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 (</a:t>
            </a:r>
            <a:r>
              <a:rPr lang="en-US" dirty="0" err="1" smtClean="0"/>
              <a:t>allranges</a:t>
            </a:r>
            <a:r>
              <a:rPr lang="en-US" dirty="0" smtClean="0"/>
              <a:t>)</a:t>
            </a:r>
          </a:p>
          <a:p>
            <a:pPr algn="just">
              <a:buNone/>
            </a:pPr>
            <a:r>
              <a:rPr lang="es-ES" dirty="0" smtClean="0"/>
              <a:t>• </a:t>
            </a:r>
            <a:r>
              <a:rPr lang="es-ES" dirty="0" err="1" smtClean="0"/>
              <a:t>Tab</a:t>
            </a:r>
            <a:r>
              <a:rPr lang="es-ES" dirty="0" smtClean="0"/>
              <a:t> copies </a:t>
            </a:r>
            <a:r>
              <a:rPr lang="es-ES" dirty="0" err="1" smtClean="0"/>
              <a:t>digunakan</a:t>
            </a:r>
            <a:r>
              <a:rPr lang="es-ES" dirty="0" smtClean="0"/>
              <a:t> </a:t>
            </a:r>
            <a:r>
              <a:rPr lang="es-ES" dirty="0" err="1" smtClean="0"/>
              <a:t>untuk</a:t>
            </a:r>
            <a:r>
              <a:rPr lang="es-ES" dirty="0" smtClean="0"/>
              <a:t> </a:t>
            </a:r>
            <a:r>
              <a:rPr lang="es-ES" dirty="0" err="1" smtClean="0"/>
              <a:t>menentukan</a:t>
            </a:r>
            <a:r>
              <a:rPr lang="es-ES" dirty="0" smtClean="0"/>
              <a:t> </a:t>
            </a:r>
            <a:r>
              <a:rPr lang="es-ES" dirty="0" err="1" smtClean="0"/>
              <a:t>jumlah</a:t>
            </a:r>
            <a:r>
              <a:rPr lang="es-ES" dirty="0" smtClean="0"/>
              <a:t> </a:t>
            </a:r>
            <a:r>
              <a:rPr lang="es-ES" dirty="0" err="1" smtClean="0"/>
              <a:t>salinan</a:t>
            </a:r>
            <a:r>
              <a:rPr lang="es-ES" dirty="0" smtClean="0"/>
              <a:t> (copian) </a:t>
            </a:r>
            <a:r>
              <a:rPr lang="es-ES" dirty="0" err="1" smtClean="0"/>
              <a:t>dari</a:t>
            </a:r>
            <a:r>
              <a:rPr lang="es-E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dicetak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5 </a:t>
            </a:r>
            <a:r>
              <a:rPr lang="en-US" dirty="0" err="1" smtClean="0"/>
              <a:t>rangkap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isilah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5. Option properties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menset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,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pencetakan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lain-lain.</a:t>
            </a:r>
          </a:p>
          <a:p>
            <a:pPr algn="just">
              <a:buNone/>
            </a:pPr>
            <a:r>
              <a:rPr lang="nb-NO" dirty="0" smtClean="0"/>
              <a:t>3. Klik OK untuk melakukan proses pencetakan.</a:t>
            </a:r>
            <a:endParaRPr lang="en-US" dirty="0"/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548324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	File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, Edit, View, Insert, Format, Tools, Table, Windows </a:t>
            </a:r>
            <a:r>
              <a:rPr lang="en-US" i="1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dan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Help </a:t>
            </a:r>
            <a:r>
              <a:rPr lang="en-US" i="1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tapi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daftar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menu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juga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dapat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kita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tambahkan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sesuai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dengan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keperluan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kita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. Menu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ini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dapat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kita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pilih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dengan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cara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meng-klik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nama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menu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atau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dengan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tombol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Alternate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	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ALT)+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huruf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yang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bergaris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bawah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pada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menu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secara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bersamaan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Misal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kita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akan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mengaktifkan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menu file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maka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kliklah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menu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tersebut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atau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dengan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nn-NO" dirty="0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menekan </a:t>
            </a:r>
            <a:r>
              <a:rPr lang="nn-NO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tombol ALT+F (tekan secara bersamaan).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lonna MT" pitchFamily="82" charset="0"/>
            </a:endParaRPr>
          </a:p>
        </p:txBody>
      </p:sp>
    </p:spTree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Sekian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terimakasi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smtClean="0">
                <a:solidFill>
                  <a:srgbClr val="FF0000"/>
                </a:solidFill>
              </a:rPr>
              <a:t>elesai</a:t>
            </a:r>
            <a:br>
              <a:rPr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 rot="1860390">
            <a:off x="1035471" y="893530"/>
            <a:ext cx="1428760" cy="1643074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 rot="20500838">
            <a:off x="6143636" y="4286256"/>
            <a:ext cx="2214578" cy="1643074"/>
          </a:xfrm>
          <a:prstGeom prst="cloud">
            <a:avLst/>
          </a:prstGeom>
          <a:solidFill>
            <a:srgbClr val="00B0F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oon 7"/>
          <p:cNvSpPr/>
          <p:nvPr/>
        </p:nvSpPr>
        <p:spPr>
          <a:xfrm rot="19816246">
            <a:off x="1785918" y="4000504"/>
            <a:ext cx="1214446" cy="2500330"/>
          </a:xfrm>
          <a:prstGeom prst="mo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Colonna MT" pitchFamily="82" charset="0"/>
              </a:rPr>
              <a:t>wassalam</a:t>
            </a:r>
            <a:endParaRPr lang="en-US" sz="6000" dirty="0">
              <a:latin typeface="Colonna MT" pitchFamily="82" charset="0"/>
            </a:endParaRPr>
          </a:p>
        </p:txBody>
      </p:sp>
      <p:pic>
        <p:nvPicPr>
          <p:cNvPr id="4" name="Content Placeholder 3" descr="1_404358984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30225"/>
            <a:ext cx="7786742" cy="4756163"/>
          </a:xfrm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Toolbar </a:t>
            </a:r>
            <a:r>
              <a:rPr lang="en-US" dirty="0" err="1"/>
              <a:t>Standar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icon-icon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it-IT" dirty="0" smtClean="0"/>
              <a:t>oleh </a:t>
            </a:r>
            <a:r>
              <a:rPr lang="it-IT" dirty="0"/>
              <a:t>Word 2000 secara otomatis. Walaupun begitu icon dari toolbar ini </a:t>
            </a:r>
            <a:r>
              <a:rPr lang="it-IT" dirty="0" smtClean="0"/>
              <a:t>juga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. Default </a:t>
            </a:r>
            <a:r>
              <a:rPr lang="en-US" dirty="0" err="1"/>
              <a:t>dari</a:t>
            </a:r>
            <a:r>
              <a:rPr lang="en-US" dirty="0"/>
              <a:t> toolbar </a:t>
            </a:r>
            <a:r>
              <a:rPr lang="en-US" dirty="0" err="1" smtClean="0"/>
              <a:t>ini</a:t>
            </a:r>
            <a:r>
              <a:rPr lang="en-US" dirty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icon </a:t>
            </a:r>
            <a:r>
              <a:rPr lang="en-US" dirty="0" err="1"/>
              <a:t>sbb</a:t>
            </a:r>
            <a:r>
              <a:rPr lang="en-US" dirty="0"/>
              <a:t>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Gambar</a:t>
            </a:r>
            <a:r>
              <a:rPr lang="en-US" b="1" dirty="0"/>
              <a:t> 2.4. Toolbar </a:t>
            </a:r>
            <a:r>
              <a:rPr lang="en-US" b="1" dirty="0" err="1"/>
              <a:t>Standar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3000372"/>
            <a:ext cx="7740396" cy="98663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3000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54118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mengetahui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nama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icon-icon </a:t>
            </a:r>
            <a:r>
              <a:rPr lang="en-US" dirty="0" err="1" smtClean="0">
                <a:latin typeface="Comic Sans MS" pitchFamily="66" charset="0"/>
              </a:rPr>
              <a:t>tersebut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dilakukan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mengarahkan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pointer </a:t>
            </a:r>
            <a:r>
              <a:rPr lang="en-US" dirty="0">
                <a:latin typeface="Comic Sans MS" pitchFamily="66" charset="0"/>
              </a:rPr>
              <a:t>mouse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icon yang </a:t>
            </a:r>
            <a:r>
              <a:rPr lang="en-US" dirty="0" err="1">
                <a:latin typeface="Comic Sans MS" pitchFamily="66" charset="0"/>
              </a:rPr>
              <a:t>dituju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tunggu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sesaat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sehinggan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tampil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nama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icon </a:t>
            </a:r>
            <a:r>
              <a:rPr lang="en-US" dirty="0" err="1" smtClean="0">
                <a:latin typeface="Comic Sans MS" pitchFamily="66" charset="0"/>
              </a:rPr>
              <a:t>tersebut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dirty="0" err="1">
                <a:latin typeface="Comic Sans MS" pitchFamily="66" charset="0"/>
              </a:rPr>
              <a:t>Misalnya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kita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arahkan</a:t>
            </a:r>
            <a:r>
              <a:rPr lang="en-US" dirty="0">
                <a:latin typeface="Comic Sans MS" pitchFamily="66" charset="0"/>
              </a:rPr>
              <a:t> pointer mouse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icon yang </a:t>
            </a:r>
            <a:r>
              <a:rPr lang="en-US" dirty="0" err="1">
                <a:latin typeface="Comic Sans MS" pitchFamily="66" charset="0"/>
              </a:rPr>
              <a:t>bergambar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printer, </a:t>
            </a:r>
            <a:r>
              <a:rPr lang="en-US" dirty="0" err="1" smtClean="0">
                <a:latin typeface="Comic Sans MS" pitchFamily="66" charset="0"/>
              </a:rPr>
              <a:t>maka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keluar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informasi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nama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icon </a:t>
            </a:r>
            <a:r>
              <a:rPr lang="en-US" dirty="0" err="1">
                <a:latin typeface="Comic Sans MS" pitchFamily="66" charset="0"/>
              </a:rPr>
              <a:t>tersebut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dirty="0" err="1">
                <a:latin typeface="Comic Sans MS" pitchFamily="66" charset="0"/>
              </a:rPr>
              <a:t>Lihat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Gambar</a:t>
            </a:r>
            <a:r>
              <a:rPr lang="en-US" dirty="0">
                <a:latin typeface="Comic Sans MS" pitchFamily="66" charset="0"/>
              </a:rPr>
              <a:t> 2.5.</a:t>
            </a:r>
          </a:p>
        </p:txBody>
      </p:sp>
    </p:spTree>
  </p:cSld>
  <p:clrMapOvr>
    <a:masterClrMapping/>
  </p:clrMapOvr>
  <p:transition spd="slow" advClick="0" advTm="3000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Gambar</a:t>
            </a:r>
            <a:r>
              <a:rPr lang="en-US" b="1" dirty="0"/>
              <a:t> 2.5.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Nama</a:t>
            </a:r>
            <a:r>
              <a:rPr lang="en-US" b="1" dirty="0"/>
              <a:t> Icon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7" y="2143116"/>
            <a:ext cx="4320676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3000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00109"/>
            <a:ext cx="8229600" cy="5126055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Colonna MT" pitchFamily="82" charset="0"/>
              </a:rPr>
              <a:t>	Toolbar </a:t>
            </a:r>
            <a:r>
              <a:rPr lang="en-US" dirty="0">
                <a:latin typeface="Colonna MT" pitchFamily="82" charset="0"/>
              </a:rPr>
              <a:t>Formatting, </a:t>
            </a:r>
            <a:r>
              <a:rPr lang="en-US" dirty="0" err="1">
                <a:latin typeface="Colonna MT" pitchFamily="82" charset="0"/>
              </a:rPr>
              <a:t>termasuk</a:t>
            </a:r>
            <a:r>
              <a:rPr lang="en-US" dirty="0">
                <a:latin typeface="Colonna MT" pitchFamily="82" charset="0"/>
              </a:rPr>
              <a:t> toolbar default yang </a:t>
            </a:r>
            <a:r>
              <a:rPr lang="en-US" dirty="0" err="1">
                <a:latin typeface="Colonna MT" pitchFamily="82" charset="0"/>
              </a:rPr>
              <a:t>disediakan</a:t>
            </a:r>
            <a:r>
              <a:rPr lang="en-US" dirty="0">
                <a:latin typeface="Colonna MT" pitchFamily="82" charset="0"/>
              </a:rPr>
              <a:t> </a:t>
            </a:r>
            <a:r>
              <a:rPr lang="en-US" dirty="0" err="1">
                <a:latin typeface="Colonna MT" pitchFamily="82" charset="0"/>
              </a:rPr>
              <a:t>oleh</a:t>
            </a:r>
            <a:r>
              <a:rPr lang="en-US" dirty="0">
                <a:latin typeface="Colonna MT" pitchFamily="82" charset="0"/>
              </a:rPr>
              <a:t> </a:t>
            </a:r>
            <a:r>
              <a:rPr lang="en-US" dirty="0" smtClean="0">
                <a:latin typeface="Colonna MT" pitchFamily="82" charset="0"/>
              </a:rPr>
              <a:t>Word 2000</a:t>
            </a:r>
            <a:r>
              <a:rPr lang="en-US" dirty="0">
                <a:latin typeface="Colonna MT" pitchFamily="82" charset="0"/>
              </a:rPr>
              <a:t>. Toolbar </a:t>
            </a:r>
            <a:r>
              <a:rPr lang="en-US" dirty="0" err="1">
                <a:latin typeface="Colonna MT" pitchFamily="82" charset="0"/>
              </a:rPr>
              <a:t>ini</a:t>
            </a:r>
            <a:r>
              <a:rPr lang="en-US" dirty="0">
                <a:latin typeface="Colonna MT" pitchFamily="82" charset="0"/>
              </a:rPr>
              <a:t> </a:t>
            </a:r>
            <a:r>
              <a:rPr lang="en-US" dirty="0" err="1">
                <a:latin typeface="Colonna MT" pitchFamily="82" charset="0"/>
              </a:rPr>
              <a:t>berisi</a:t>
            </a:r>
            <a:r>
              <a:rPr lang="en-US" dirty="0">
                <a:latin typeface="Colonna MT" pitchFamily="82" charset="0"/>
              </a:rPr>
              <a:t> </a:t>
            </a:r>
            <a:r>
              <a:rPr lang="en-US" dirty="0" err="1">
                <a:latin typeface="Colonna MT" pitchFamily="82" charset="0"/>
              </a:rPr>
              <a:t>kumpulan</a:t>
            </a:r>
            <a:r>
              <a:rPr lang="en-US" dirty="0">
                <a:latin typeface="Colonna MT" pitchFamily="82" charset="0"/>
              </a:rPr>
              <a:t> icon-icon yang </a:t>
            </a:r>
            <a:r>
              <a:rPr lang="en-US" dirty="0" err="1">
                <a:latin typeface="Colonna MT" pitchFamily="82" charset="0"/>
              </a:rPr>
              <a:t>berfungsi</a:t>
            </a:r>
            <a:r>
              <a:rPr lang="en-US" dirty="0">
                <a:latin typeface="Colonna MT" pitchFamily="82" charset="0"/>
              </a:rPr>
              <a:t> </a:t>
            </a:r>
            <a:r>
              <a:rPr lang="en-US" dirty="0" err="1" smtClean="0">
                <a:latin typeface="Colonna MT" pitchFamily="82" charset="0"/>
              </a:rPr>
              <a:t>dalam</a:t>
            </a:r>
            <a:r>
              <a:rPr lang="en-US" dirty="0">
                <a:latin typeface="Colonna MT" pitchFamily="82" charset="0"/>
              </a:rPr>
              <a:t> </a:t>
            </a:r>
            <a:r>
              <a:rPr lang="en-US" dirty="0" err="1" smtClean="0">
                <a:latin typeface="Colonna MT" pitchFamily="82" charset="0"/>
              </a:rPr>
              <a:t>pemformatan</a:t>
            </a:r>
            <a:r>
              <a:rPr lang="en-US" dirty="0" smtClean="0">
                <a:latin typeface="Colonna MT" pitchFamily="82" charset="0"/>
              </a:rPr>
              <a:t> </a:t>
            </a:r>
            <a:r>
              <a:rPr lang="en-US" dirty="0" err="1">
                <a:latin typeface="Colonna MT" pitchFamily="82" charset="0"/>
              </a:rPr>
              <a:t>pada</a:t>
            </a:r>
            <a:r>
              <a:rPr lang="en-US" dirty="0">
                <a:latin typeface="Colonna MT" pitchFamily="82" charset="0"/>
              </a:rPr>
              <a:t> Word 2000.</a:t>
            </a:r>
          </a:p>
        </p:txBody>
      </p:sp>
    </p:spTree>
  </p:cSld>
  <p:clrMapOvr>
    <a:masterClrMapping/>
  </p:clrMapOvr>
  <p:transition spd="slow" advClick="0" advTm="3000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Gambar</a:t>
            </a:r>
            <a:r>
              <a:rPr lang="en-US" b="1" dirty="0"/>
              <a:t> 2.6. Toolbar Formatting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7715304" cy="884625"/>
          </a:xfrm>
          <a:prstGeom prst="rect">
            <a:avLst/>
          </a:prstGeom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3000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71481"/>
            <a:ext cx="8229600" cy="55546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		Ruler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sesuai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namanya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bagian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ini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berfungsi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sebagai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alat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bantu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dalam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i-FI" dirty="0" smtClean="0">
                <a:solidFill>
                  <a:srgbClr val="FF0000"/>
                </a:solidFill>
                <a:latin typeface="Comic Sans MS" pitchFamily="66" charset="0"/>
              </a:rPr>
              <a:t>penentuan </a:t>
            </a:r>
            <a:r>
              <a:rPr lang="fi-FI" dirty="0">
                <a:solidFill>
                  <a:srgbClr val="FF0000"/>
                </a:solidFill>
                <a:latin typeface="Comic Sans MS" pitchFamily="66" charset="0"/>
              </a:rPr>
              <a:t>margin (batas) dari lembar kerja. Apakah batas kiri, </a:t>
            </a:r>
            <a:r>
              <a:rPr lang="fi-FI" dirty="0" smtClean="0">
                <a:solidFill>
                  <a:srgbClr val="FF0000"/>
                </a:solidFill>
                <a:latin typeface="Comic Sans MS" pitchFamily="66" charset="0"/>
              </a:rPr>
              <a:t>kanan,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paragraph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dan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lain-lain. Ruler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ini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dapat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kita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atur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ukurannya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apakah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centimeter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inchi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, millimeter, points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atau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pica.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Untuk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menentukan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ukuran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ini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dapat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dilakukan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cara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: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Klik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menu tool,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lalu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klik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Options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pada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kotak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dialog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option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klik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general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pada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kotak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pilihan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measurement units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tentukan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jenis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pengukuran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diinginkan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lalu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klik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OK.</a:t>
            </a:r>
          </a:p>
        </p:txBody>
      </p:sp>
    </p:spTree>
  </p:cSld>
  <p:clrMapOvr>
    <a:masterClrMapping/>
  </p:clrMapOvr>
  <p:transition spd="slow" advClick="0" advTm="3000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rgbClr val="FFFF00"/>
                </a:solidFill>
                <a:latin typeface="Colonna MT" pitchFamily="82" charset="0"/>
              </a:rPr>
              <a:t>	Scrollbar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berfungsi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untuk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menggeser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layar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kerja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.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Jika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menggeser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layar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lonna MT" pitchFamily="82" charset="0"/>
              </a:rPr>
              <a:t>kerja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lonna MT" pitchFamily="82" charset="0"/>
              </a:rPr>
              <a:t>ke</a:t>
            </a:r>
            <a:r>
              <a:rPr lang="en-US" dirty="0" smtClean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kiri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atau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ke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kanan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gunakan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horizontal scroll bar,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atau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menggeser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lonna MT" pitchFamily="82" charset="0"/>
              </a:rPr>
              <a:t>layar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lonna MT" pitchFamily="82" charset="0"/>
              </a:rPr>
              <a:t>kerja</a:t>
            </a:r>
            <a:r>
              <a:rPr lang="en-US" dirty="0" smtClean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ke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atas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dan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ke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bawah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lonna MT" pitchFamily="82" charset="0"/>
              </a:rPr>
              <a:t>gunakan</a:t>
            </a:r>
            <a:r>
              <a:rPr lang="en-US" dirty="0">
                <a:solidFill>
                  <a:srgbClr val="FFFF00"/>
                </a:solidFill>
                <a:latin typeface="Colonna MT" pitchFamily="82" charset="0"/>
              </a:rPr>
              <a:t> vertical scroll bar.</a:t>
            </a:r>
          </a:p>
        </p:txBody>
      </p:sp>
    </p:spTree>
  </p:cSld>
  <p:clrMapOvr>
    <a:masterClrMapping/>
  </p:clrMapOvr>
  <p:transition spd="slow" advClick="0" advTm="3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lgerian" pitchFamily="82" charset="0"/>
              </a:rPr>
              <a:t>MICROSOFT WORD</a:t>
            </a:r>
            <a:endParaRPr lang="en-US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Sidhratil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Aulia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Smiley Face 6"/>
          <p:cNvSpPr/>
          <p:nvPr/>
        </p:nvSpPr>
        <p:spPr>
          <a:xfrm rot="19848609">
            <a:off x="928662" y="714356"/>
            <a:ext cx="1357322" cy="1571612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 rot="1501876">
            <a:off x="2543745" y="4128990"/>
            <a:ext cx="1357322" cy="1857388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6072198" y="428604"/>
            <a:ext cx="2286016" cy="1214446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Mengakhiri</a:t>
            </a:r>
            <a:r>
              <a:rPr lang="en-US" b="1" dirty="0"/>
              <a:t> Word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500042"/>
            <a:ext cx="8186767" cy="592935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		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Jika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Anda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telah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selesai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bekerja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Word 2000,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Anda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dapat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	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mengakhirinya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menggunakan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langkah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berikut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;</a:t>
            </a:r>
          </a:p>
          <a:p>
            <a:pPr algn="just">
              <a:buNone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	1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Simpan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terlebih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dahulu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lembar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kerja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Anda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>
              <a:buNone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	2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Kemudian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pilih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salah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satu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langkah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untuk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mengakhiri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penggunaan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	Word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2000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berikut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ini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;</a:t>
            </a:r>
          </a:p>
          <a:p>
            <a:pPr algn="just">
              <a:buNone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	•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Pilih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klik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File, Exit,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atau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	• 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Klik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tombol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Close (X) yang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berada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pada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pojok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kanan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atas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jendela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Word,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atau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	•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Klik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ganda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icon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kontrol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menu yang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berada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pada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pojok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kiri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atas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	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jendela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atau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•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Tekan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tombol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Alt+F4</a:t>
            </a:r>
          </a:p>
          <a:p>
            <a:pPr algn="just">
              <a:buNone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	3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Tunggu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sampai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jendela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Word 2000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ditutup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Bekerja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Word 2000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Dokumen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3051"/>
            <a:ext cx="8043891" cy="41434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v-SE" sz="2000" dirty="0" smtClean="0"/>
              <a:t>	Sewaktu </a:t>
            </a:r>
            <a:r>
              <a:rPr lang="sv-SE" sz="2000" dirty="0"/>
              <a:t>kita mengaktifkan program Word 2000 otomatis </a:t>
            </a:r>
            <a:r>
              <a:rPr lang="sv-SE" sz="2000" dirty="0" smtClean="0"/>
              <a:t>dibuka</a:t>
            </a:r>
          </a:p>
          <a:p>
            <a:pPr algn="just">
              <a:buNone/>
            </a:pPr>
            <a:r>
              <a:rPr lang="sv-SE" sz="2000" dirty="0" smtClean="0"/>
              <a:t>lembar kerja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nama</a:t>
            </a:r>
            <a:r>
              <a:rPr lang="en-US" sz="2000" dirty="0"/>
              <a:t> document1.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merubah</a:t>
            </a:r>
            <a:r>
              <a:rPr lang="en-US" sz="2000" dirty="0"/>
              <a:t> </a:t>
            </a:r>
            <a:r>
              <a:rPr lang="en-US" sz="2000" dirty="0" err="1" smtClean="0"/>
              <a:t>nama</a:t>
            </a:r>
            <a:endParaRPr lang="en-US" sz="2000" dirty="0"/>
          </a:p>
          <a:p>
            <a:pPr algn="just">
              <a:buNone/>
            </a:pP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/>
              <a:t>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 </a:t>
            </a:r>
            <a:r>
              <a:rPr lang="en-US" sz="2000" dirty="0" err="1"/>
              <a:t>lembar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 </a:t>
            </a:r>
            <a:r>
              <a:rPr lang="en-US" sz="2000" dirty="0" err="1" smtClean="0"/>
              <a:t>Lalu</a:t>
            </a:r>
            <a:r>
              <a:rPr lang="en-US" sz="2000" dirty="0"/>
              <a:t> </a:t>
            </a:r>
            <a:endParaRPr lang="en-US" sz="2000" dirty="0" smtClean="0"/>
          </a:p>
          <a:p>
            <a:pPr algn="just">
              <a:buNone/>
            </a:pP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/>
              <a:t>caranya</a:t>
            </a:r>
            <a:r>
              <a:rPr lang="en-US" sz="2000" dirty="0"/>
              <a:t> </a:t>
            </a:r>
            <a:r>
              <a:rPr lang="en-US" sz="2000" dirty="0" err="1"/>
              <a:t>membuka</a:t>
            </a:r>
            <a:r>
              <a:rPr lang="en-US" sz="2000" dirty="0"/>
              <a:t> </a:t>
            </a:r>
            <a:r>
              <a:rPr lang="en-US" sz="2000" dirty="0" err="1"/>
              <a:t>lembar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 smtClean="0"/>
              <a:t>baru</a:t>
            </a:r>
            <a:r>
              <a:rPr lang="en-US" sz="2000" dirty="0"/>
              <a:t> </a:t>
            </a:r>
            <a:r>
              <a:rPr lang="en-US" sz="2000" dirty="0" err="1" smtClean="0"/>
              <a:t>disaat</a:t>
            </a:r>
            <a:r>
              <a:rPr lang="en-US" sz="2000" dirty="0" smtClean="0"/>
              <a:t> </a:t>
            </a:r>
            <a:r>
              <a:rPr lang="en-US" sz="2000" dirty="0"/>
              <a:t>Word </a:t>
            </a:r>
            <a:r>
              <a:rPr lang="en-US" sz="2000" dirty="0" smtClean="0"/>
              <a:t>2000</a:t>
            </a:r>
          </a:p>
          <a:p>
            <a:pPr algn="just">
              <a:buNone/>
            </a:pP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/>
              <a:t>aktif</a:t>
            </a:r>
            <a:r>
              <a:rPr lang="en-US" sz="2000" dirty="0"/>
              <a:t> (</a:t>
            </a:r>
            <a:r>
              <a:rPr lang="en-US" sz="2000" dirty="0" err="1"/>
              <a:t>mengerjakan</a:t>
            </a:r>
            <a:r>
              <a:rPr lang="en-US" sz="2000" dirty="0"/>
              <a:t> </a:t>
            </a:r>
            <a:r>
              <a:rPr lang="en-US" sz="2000" dirty="0" err="1"/>
              <a:t>dokumen</a:t>
            </a:r>
            <a:r>
              <a:rPr lang="en-US" sz="2000" dirty="0"/>
              <a:t> lain) ?. 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sekarang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endParaRPr lang="en-US" sz="2000" dirty="0"/>
          </a:p>
          <a:p>
            <a:pPr algn="just">
              <a:buNone/>
            </a:pPr>
            <a:r>
              <a:rPr lang="en-US" sz="2000" dirty="0" err="1" smtClean="0"/>
              <a:t>sedang</a:t>
            </a:r>
            <a:r>
              <a:rPr lang="en-US" sz="2000" dirty="0" smtClean="0"/>
              <a:t> </a:t>
            </a:r>
            <a:r>
              <a:rPr lang="en-US" sz="2000" dirty="0" err="1"/>
              <a:t>mengetik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dokumen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nama</a:t>
            </a:r>
            <a:r>
              <a:rPr lang="en-US" sz="2000" dirty="0"/>
              <a:t> ‘Promosi.doc’, </a:t>
            </a:r>
            <a:r>
              <a:rPr lang="en-US" sz="2000" dirty="0" err="1" smtClean="0"/>
              <a:t>pada</a:t>
            </a:r>
            <a:endParaRPr lang="en-US" sz="2000" dirty="0" smtClean="0"/>
          </a:p>
          <a:p>
            <a:pPr algn="just">
              <a:buNone/>
            </a:pP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 smtClean="0"/>
              <a:t>lupa</a:t>
            </a:r>
            <a:r>
              <a:rPr lang="en-US" sz="2000" dirty="0"/>
              <a:t>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/>
              <a:t>mengetik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,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mengerjakan</a:t>
            </a:r>
            <a:r>
              <a:rPr lang="en-US" sz="2000" dirty="0"/>
              <a:t> </a:t>
            </a:r>
            <a:r>
              <a:rPr lang="en-US" sz="2000" dirty="0" err="1" smtClean="0"/>
              <a:t>tugas</a:t>
            </a:r>
            <a:r>
              <a:rPr lang="en-US" sz="2000" dirty="0"/>
              <a:t> </a:t>
            </a:r>
            <a:endParaRPr lang="en-US" sz="2000" dirty="0" smtClean="0"/>
          </a:p>
          <a:p>
            <a:pPr algn="just">
              <a:buNone/>
            </a:pPr>
            <a:r>
              <a:rPr lang="en-US" sz="2000" dirty="0" err="1" smtClean="0"/>
              <a:t>dahulu</a:t>
            </a:r>
            <a:r>
              <a:rPr lang="en-US" sz="2000" dirty="0" smtClean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 smtClean="0"/>
              <a:t>mengerjakan</a:t>
            </a:r>
            <a:r>
              <a:rPr lang="en-US" sz="2000" dirty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/>
              <a:t>‘Promosi.doc’. </a:t>
            </a:r>
            <a:r>
              <a:rPr lang="en-US" sz="2000" dirty="0" err="1" smtClean="0"/>
              <a:t>Bagaimana</a:t>
            </a:r>
            <a:endParaRPr lang="en-US" sz="2000" dirty="0"/>
          </a:p>
          <a:p>
            <a:pPr algn="just">
              <a:buNone/>
            </a:pPr>
            <a:r>
              <a:rPr lang="en-US" sz="2000" dirty="0" err="1" smtClean="0"/>
              <a:t>Caranya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/>
              <a:t>membuka</a:t>
            </a:r>
            <a:r>
              <a:rPr lang="en-US" sz="2000" dirty="0"/>
              <a:t> </a:t>
            </a:r>
            <a:r>
              <a:rPr lang="en-US" sz="2000" dirty="0" err="1"/>
              <a:t>lembar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yang </a:t>
            </a:r>
            <a:r>
              <a:rPr lang="en-US" sz="2000" dirty="0" err="1" smtClean="0"/>
              <a:t>baru</a:t>
            </a:r>
            <a:r>
              <a:rPr lang="en-US" sz="2000" dirty="0"/>
              <a:t> </a:t>
            </a:r>
            <a:r>
              <a:rPr lang="es-ES" sz="2000" dirty="0" err="1" smtClean="0"/>
              <a:t>ini</a:t>
            </a:r>
            <a:r>
              <a:rPr lang="es-ES" sz="2000" dirty="0" smtClean="0"/>
              <a:t> </a:t>
            </a:r>
            <a:r>
              <a:rPr lang="es-ES" sz="2000" dirty="0"/>
              <a:t>?. Ada </a:t>
            </a:r>
            <a:r>
              <a:rPr lang="es-ES" sz="2000" dirty="0" err="1"/>
              <a:t>dua</a:t>
            </a:r>
            <a:r>
              <a:rPr lang="es-ES" sz="2000" dirty="0"/>
              <a:t> cara </a:t>
            </a:r>
            <a:r>
              <a:rPr lang="es-ES" sz="2000" dirty="0" smtClean="0"/>
              <a:t>,</a:t>
            </a:r>
          </a:p>
          <a:p>
            <a:pPr algn="just">
              <a:buNone/>
            </a:pPr>
            <a:r>
              <a:rPr lang="es-ES" sz="2000" dirty="0" err="1" smtClean="0"/>
              <a:t>yaitu</a:t>
            </a:r>
            <a:r>
              <a:rPr lang="es-ES" sz="2000" dirty="0" smtClean="0"/>
              <a:t> </a:t>
            </a:r>
            <a:r>
              <a:rPr lang="es-ES" sz="2000" dirty="0"/>
              <a:t>;</a:t>
            </a:r>
            <a:endParaRPr lang="en-US" sz="2000" dirty="0"/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5840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1. </a:t>
            </a:r>
            <a:r>
              <a:rPr lang="en-US" dirty="0" err="1" smtClean="0"/>
              <a:t>Mengaktifkan</a:t>
            </a:r>
            <a:r>
              <a:rPr lang="en-US" dirty="0" smtClean="0"/>
              <a:t> Word 2000 </a:t>
            </a:r>
            <a:r>
              <a:rPr lang="en-US" dirty="0" err="1" smtClean="0"/>
              <a:t>dari</a:t>
            </a:r>
            <a:r>
              <a:rPr lang="en-US" dirty="0" smtClean="0"/>
              <a:t> menu Start (</a:t>
            </a:r>
            <a:r>
              <a:rPr lang="en-US" dirty="0" err="1" smtClean="0"/>
              <a:t>lihat</a:t>
            </a:r>
            <a:r>
              <a:rPr lang="en-US" dirty="0" smtClean="0"/>
              <a:t> sub menu </a:t>
            </a:r>
            <a:r>
              <a:rPr lang="en-US" dirty="0" err="1" smtClean="0"/>
              <a:t>memulai</a:t>
            </a:r>
            <a:r>
              <a:rPr lang="en-US" dirty="0" smtClean="0"/>
              <a:t> Word 2000 </a:t>
            </a:r>
            <a:r>
              <a:rPr lang="en-US" dirty="0" err="1" smtClean="0"/>
              <a:t>diatas</a:t>
            </a:r>
            <a:r>
              <a:rPr lang="en-US" dirty="0" smtClean="0"/>
              <a:t>).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mengaktifkan</a:t>
            </a:r>
            <a:r>
              <a:rPr lang="en-US" dirty="0" smtClean="0"/>
              <a:t> 2 </a:t>
            </a:r>
            <a:r>
              <a:rPr lang="en-US" dirty="0" err="1" smtClean="0"/>
              <a:t>layar</a:t>
            </a:r>
            <a:r>
              <a:rPr lang="en-US" dirty="0" smtClean="0"/>
              <a:t> Word 2000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2. </a:t>
            </a:r>
            <a:r>
              <a:rPr lang="en-US" dirty="0" err="1" smtClean="0"/>
              <a:t>Meng-klik</a:t>
            </a:r>
            <a:r>
              <a:rPr lang="en-US" dirty="0" smtClean="0"/>
              <a:t> menu File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New,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meng-klik</a:t>
            </a:r>
            <a:r>
              <a:rPr lang="en-US" dirty="0" smtClean="0"/>
              <a:t> icon </a:t>
            </a:r>
            <a:r>
              <a:rPr lang="nn-NO" dirty="0" smtClean="0"/>
              <a:t>new dengan lambang selembar kertas .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endParaRPr lang="en-US" dirty="0"/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500174"/>
            <a:ext cx="6858047" cy="4572032"/>
          </a:xfrm>
          <a:prstGeom prst="rect">
            <a:avLst/>
          </a:prstGeom>
          <a:ln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2.7.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Dokumen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endParaRPr lang="en-US" dirty="0"/>
          </a:p>
        </p:txBody>
      </p:sp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5572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pada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kotak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dialog New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pilih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tab general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klik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Blank Document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lalu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klik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OK.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Pada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layar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ini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kita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jugadapat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membuka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berbagai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format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surat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</a:t>
            </a:r>
          </a:p>
          <a:p>
            <a:pPr algn="just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memo, web pages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lain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sebagainya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Untuk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melihat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masing-masingnya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kita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tinggal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meng-klik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jenis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format yang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diinginkan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terletak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sejajar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tab general.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938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Menggeser</a:t>
            </a:r>
            <a:r>
              <a:rPr lang="en-US" b="1" dirty="0" smtClean="0"/>
              <a:t> Insertion Point (</a:t>
            </a:r>
            <a:r>
              <a:rPr lang="en-US" b="1" dirty="0" err="1" smtClean="0"/>
              <a:t>kursor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Insertion point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sama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dengan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kursor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perbedaanya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terletak</a:t>
            </a:r>
            <a:endParaRPr lang="en-US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bentuknya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Kalau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insertion point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berupa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garis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tegak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(I)</a:t>
            </a:r>
          </a:p>
          <a:p>
            <a:pPr algn="just">
              <a:buNone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Yang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Berkedip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kedip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terdapat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pada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aplikasi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windows</a:t>
            </a:r>
          </a:p>
          <a:p>
            <a:pPr algn="just">
              <a:buNone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Sedangkan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kursor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adalah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garis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rebah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(-) yang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berkedip</a:t>
            </a:r>
            <a:endParaRPr lang="en-US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Kedipyang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terdapat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pada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aplikasi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DOS. Insertion point</a:t>
            </a:r>
          </a:p>
          <a:p>
            <a:pPr algn="just">
              <a:buNone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Berfungsi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Sebagai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penunjuk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lokasi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tempat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memulai</a:t>
            </a:r>
            <a:endParaRPr lang="en-US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pengetikan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atau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Menandai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teks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. Agar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kita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bergerak</a:t>
            </a:r>
            <a:endParaRPr lang="en-US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dengan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cepat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dalam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suatu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dokumen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besar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maka</a:t>
            </a:r>
            <a:endParaRPr lang="en-US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kita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harus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tahu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apa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saja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perintah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untuk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Menggeser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just">
              <a:buNone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insertion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poin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ini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 advClick="0" advTm="3000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en-US" b="1" dirty="0" err="1" smtClean="0"/>
              <a:t>Tabel</a:t>
            </a:r>
            <a:r>
              <a:rPr lang="en-US" b="1" dirty="0" smtClean="0"/>
              <a:t> 2.1. </a:t>
            </a:r>
            <a:r>
              <a:rPr lang="en-US" b="1" dirty="0" err="1" smtClean="0"/>
              <a:t>Mengeser</a:t>
            </a:r>
            <a:r>
              <a:rPr lang="en-US" b="1" dirty="0" smtClean="0"/>
              <a:t> </a:t>
            </a:r>
            <a:r>
              <a:rPr lang="en-US" b="1" dirty="0" err="1" smtClean="0"/>
              <a:t>Kursor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29582"/>
            <a:ext cx="7786742" cy="44140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3000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541180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Disamping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perintah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atas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kita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juga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dapat</a:t>
            </a:r>
            <a:endParaRPr lang="en-US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mengeser</a:t>
            </a:r>
            <a:r>
              <a:rPr lang="en-US" dirty="0" smtClean="0">
                <a:solidFill>
                  <a:srgbClr val="00B050"/>
                </a:solidFill>
              </a:rPr>
              <a:t> insertion point </a:t>
            </a:r>
            <a:r>
              <a:rPr lang="en-US" dirty="0" err="1" smtClean="0">
                <a:solidFill>
                  <a:srgbClr val="00B050"/>
                </a:solidFill>
              </a:rPr>
              <a:t>ini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dengan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menggunakan</a:t>
            </a:r>
            <a:endParaRPr lang="en-US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B050"/>
                </a:solidFill>
              </a:rPr>
              <a:t>mouse, </a:t>
            </a:r>
            <a:r>
              <a:rPr lang="en-US" dirty="0" err="1" smtClean="0">
                <a:solidFill>
                  <a:srgbClr val="00B050"/>
                </a:solidFill>
              </a:rPr>
              <a:t>dengan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cara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meng-klik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pada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daerah</a:t>
            </a:r>
            <a:r>
              <a:rPr lang="en-US" dirty="0" smtClean="0">
                <a:solidFill>
                  <a:srgbClr val="00B050"/>
                </a:solidFill>
              </a:rPr>
              <a:t> yang</a:t>
            </a:r>
          </a:p>
          <a:p>
            <a:pPr algn="just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diinginkan,tentunya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hal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hanya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dapat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kita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lakukan</a:t>
            </a:r>
            <a:endParaRPr lang="en-US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pada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layar</a:t>
            </a:r>
            <a:r>
              <a:rPr lang="en-US" dirty="0" smtClean="0">
                <a:solidFill>
                  <a:srgbClr val="00B050"/>
                </a:solidFill>
              </a:rPr>
              <a:t> yang </a:t>
            </a:r>
            <a:r>
              <a:rPr lang="en-US" dirty="0" err="1" smtClean="0">
                <a:solidFill>
                  <a:srgbClr val="00B050"/>
                </a:solidFill>
              </a:rPr>
              <a:t>tampak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saja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  <a:r>
              <a:rPr lang="en-US" dirty="0" err="1" smtClean="0">
                <a:solidFill>
                  <a:srgbClr val="00B050"/>
                </a:solidFill>
              </a:rPr>
              <a:t>Untuk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mengatasi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ini</a:t>
            </a:r>
            <a:endParaRPr lang="en-US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kita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juga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dapat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menggunakan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tombol</a:t>
            </a:r>
            <a:r>
              <a:rPr lang="en-US" dirty="0" smtClean="0">
                <a:solidFill>
                  <a:srgbClr val="00B050"/>
                </a:solidFill>
              </a:rPr>
              <a:t> vertical scroll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B050"/>
                </a:solidFill>
              </a:rPr>
              <a:t>bar </a:t>
            </a:r>
            <a:r>
              <a:rPr lang="en-US" dirty="0" err="1" smtClean="0">
                <a:solidFill>
                  <a:srgbClr val="00B050"/>
                </a:solidFill>
              </a:rPr>
              <a:t>atau</a:t>
            </a:r>
            <a:r>
              <a:rPr lang="en-US" dirty="0" smtClean="0">
                <a:solidFill>
                  <a:srgbClr val="00B050"/>
                </a:solidFill>
              </a:rPr>
              <a:t> horizontal scroll bar yang </a:t>
            </a:r>
            <a:r>
              <a:rPr lang="en-US" dirty="0" err="1" smtClean="0">
                <a:solidFill>
                  <a:srgbClr val="00B050"/>
                </a:solidFill>
              </a:rPr>
              <a:t>terdapat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pada</a:t>
            </a:r>
            <a:endParaRPr lang="en-US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bagian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kanan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bawah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layar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dengan</a:t>
            </a:r>
            <a:r>
              <a:rPr lang="en-US" dirty="0" smtClean="0">
                <a:solidFill>
                  <a:srgbClr val="00B050"/>
                </a:solidFill>
              </a:rPr>
              <a:t> symbol.</a:t>
            </a:r>
          </a:p>
          <a:p>
            <a:pPr algn="just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Ingat</a:t>
            </a:r>
            <a:r>
              <a:rPr lang="en-US" dirty="0" smtClean="0">
                <a:solidFill>
                  <a:srgbClr val="00B050"/>
                </a:solidFill>
              </a:rPr>
              <a:t> : </a:t>
            </a:r>
            <a:r>
              <a:rPr lang="en-US" dirty="0" err="1" smtClean="0">
                <a:solidFill>
                  <a:srgbClr val="00B050"/>
                </a:solidFill>
              </a:rPr>
              <a:t>Tombol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hanya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berfungsi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untuk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menggeser</a:t>
            </a:r>
            <a:endParaRPr lang="en-US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layar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bukan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untuk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memindahkan</a:t>
            </a:r>
            <a:r>
              <a:rPr lang="en-US" dirty="0" smtClean="0">
                <a:solidFill>
                  <a:srgbClr val="00B050"/>
                </a:solidFill>
              </a:rPr>
              <a:t> insertion point.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3000"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Cara yang paling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;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Klik</a:t>
            </a:r>
            <a:r>
              <a:rPr lang="en-US" dirty="0" smtClean="0"/>
              <a:t> menu Edit</a:t>
            </a:r>
          </a:p>
          <a:p>
            <a:r>
              <a:rPr lang="pl-PL" dirty="0" smtClean="0"/>
              <a:t>2. Pilih dan Klik Submenu Go To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tampil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Find and </a:t>
            </a:r>
            <a:r>
              <a:rPr lang="en-US" dirty="0" err="1" smtClean="0"/>
              <a:t>Replace,seperti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2.8.</a:t>
            </a:r>
            <a:endParaRPr lang="en-US" dirty="0"/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7030A0"/>
                </a:solidFill>
              </a:rPr>
              <a:t>		Microsoft </a:t>
            </a:r>
            <a:r>
              <a:rPr lang="en-US" dirty="0">
                <a:solidFill>
                  <a:srgbClr val="7030A0"/>
                </a:solidFill>
              </a:rPr>
              <a:t>Word (MS Word) </a:t>
            </a:r>
            <a:r>
              <a:rPr lang="en-US" dirty="0" err="1">
                <a:solidFill>
                  <a:srgbClr val="7030A0"/>
                </a:solidFill>
              </a:rPr>
              <a:t>merupakan</a:t>
            </a:r>
            <a:r>
              <a:rPr lang="en-US" dirty="0">
                <a:solidFill>
                  <a:srgbClr val="7030A0"/>
                </a:solidFill>
              </a:rPr>
              <a:t> program </a:t>
            </a:r>
            <a:r>
              <a:rPr lang="en-US" dirty="0" err="1">
                <a:solidFill>
                  <a:srgbClr val="7030A0"/>
                </a:solidFill>
              </a:rPr>
              <a:t>pengolah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kata</a:t>
            </a:r>
            <a:r>
              <a:rPr lang="en-US" dirty="0">
                <a:solidFill>
                  <a:srgbClr val="7030A0"/>
                </a:solidFill>
              </a:rPr>
              <a:t> yang </a:t>
            </a:r>
            <a:r>
              <a:rPr lang="en-US" dirty="0" err="1">
                <a:solidFill>
                  <a:srgbClr val="7030A0"/>
                </a:solidFill>
              </a:rPr>
              <a:t>banyak</a:t>
            </a:r>
            <a:endParaRPr lang="en-US" dirty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err="1" smtClean="0">
                <a:solidFill>
                  <a:srgbClr val="7030A0"/>
                </a:solidFill>
              </a:rPr>
              <a:t>dipakai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saat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ini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dibandingkan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dengan</a:t>
            </a:r>
            <a:r>
              <a:rPr lang="en-US" dirty="0">
                <a:solidFill>
                  <a:srgbClr val="7030A0"/>
                </a:solidFill>
              </a:rPr>
              <a:t> program </a:t>
            </a:r>
            <a:r>
              <a:rPr lang="en-US" dirty="0" err="1">
                <a:solidFill>
                  <a:srgbClr val="7030A0"/>
                </a:solidFill>
              </a:rPr>
              <a:t>pengolah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kata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lainnya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seperti</a:t>
            </a:r>
            <a:endParaRPr lang="en-US" dirty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7030A0"/>
                </a:solidFill>
              </a:rPr>
              <a:t>	WordStar</a:t>
            </a:r>
            <a:r>
              <a:rPr lang="en-US" dirty="0">
                <a:solidFill>
                  <a:srgbClr val="7030A0"/>
                </a:solidFill>
              </a:rPr>
              <a:t>, AmiPro, </a:t>
            </a:r>
            <a:r>
              <a:rPr lang="en-US" dirty="0" smtClean="0">
                <a:solidFill>
                  <a:srgbClr val="7030A0"/>
                </a:solidFill>
              </a:rPr>
              <a:t>WordPerfect </a:t>
            </a:r>
            <a:r>
              <a:rPr lang="en-US" dirty="0" err="1">
                <a:solidFill>
                  <a:srgbClr val="7030A0"/>
                </a:solidFill>
              </a:rPr>
              <a:t>dan</a:t>
            </a:r>
            <a:r>
              <a:rPr lang="en-US" dirty="0">
                <a:solidFill>
                  <a:srgbClr val="7030A0"/>
                </a:solidFill>
              </a:rPr>
              <a:t> lain-lain. Hal </a:t>
            </a:r>
            <a:r>
              <a:rPr lang="en-US" dirty="0" err="1">
                <a:solidFill>
                  <a:srgbClr val="7030A0"/>
                </a:solidFill>
              </a:rPr>
              <a:t>ini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dipengaruhi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oleh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faktor</a:t>
            </a:r>
            <a:endParaRPr lang="en-US" dirty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7030A0"/>
                </a:solidFill>
              </a:rPr>
              <a:t>	</a:t>
            </a:r>
            <a:r>
              <a:rPr lang="en-US" dirty="0" err="1" smtClean="0">
                <a:solidFill>
                  <a:srgbClr val="7030A0"/>
                </a:solidFill>
              </a:rPr>
              <a:t>fasilitas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yang </a:t>
            </a:r>
            <a:r>
              <a:rPr lang="en-US" dirty="0" err="1">
                <a:solidFill>
                  <a:srgbClr val="7030A0"/>
                </a:solidFill>
              </a:rPr>
              <a:t>disediakan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kemudahan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dalam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menggunakan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hasil</a:t>
            </a:r>
            <a:r>
              <a:rPr lang="en-US" dirty="0">
                <a:solidFill>
                  <a:srgbClr val="7030A0"/>
                </a:solidFill>
              </a:rPr>
              <a:t> yang </a:t>
            </a:r>
            <a:r>
              <a:rPr lang="en-US" dirty="0" err="1">
                <a:solidFill>
                  <a:srgbClr val="7030A0"/>
                </a:solidFill>
              </a:rPr>
              <a:t>diperoleh</a:t>
            </a:r>
            <a:r>
              <a:rPr lang="en-US" dirty="0">
                <a:solidFill>
                  <a:srgbClr val="7030A0"/>
                </a:solidFill>
              </a:rPr>
              <a:t>,</a:t>
            </a:r>
          </a:p>
          <a:p>
            <a:pPr algn="just">
              <a:buNone/>
            </a:pPr>
            <a:r>
              <a:rPr lang="fi-FI" dirty="0" smtClean="0">
                <a:solidFill>
                  <a:srgbClr val="7030A0"/>
                </a:solidFill>
              </a:rPr>
              <a:t>	tampilan </a:t>
            </a:r>
            <a:r>
              <a:rPr lang="fi-FI" dirty="0">
                <a:solidFill>
                  <a:srgbClr val="7030A0"/>
                </a:solidFill>
              </a:rPr>
              <a:t>yang menarik dan lain sebagainya.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2.8. </a:t>
            </a:r>
            <a:r>
              <a:rPr lang="en-US" b="1" dirty="0" err="1" smtClean="0"/>
              <a:t>Jendela</a:t>
            </a:r>
            <a:r>
              <a:rPr lang="en-US" b="1" dirty="0" smtClean="0"/>
              <a:t> Find and Replace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8286" y="1857364"/>
            <a:ext cx="7869916" cy="307183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3000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591187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4.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go to what,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pemindahan</a:t>
            </a:r>
            <a:r>
              <a:rPr lang="en-US" dirty="0" smtClean="0"/>
              <a:t> yang </a:t>
            </a:r>
            <a:r>
              <a:rPr lang="fi-FI" dirty="0" smtClean="0"/>
              <a:t>diinginkan. Misalkan kita klik Line</a:t>
            </a:r>
          </a:p>
          <a:p>
            <a:pPr algn="just">
              <a:buNone/>
            </a:pPr>
            <a:r>
              <a:rPr lang="en-US" dirty="0" smtClean="0"/>
              <a:t>5. </a:t>
            </a:r>
            <a:r>
              <a:rPr lang="en-US" dirty="0" err="1" smtClean="0"/>
              <a:t>Pada</a:t>
            </a:r>
            <a:r>
              <a:rPr lang="en-US" dirty="0" smtClean="0"/>
              <a:t> Enter line number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isikan</a:t>
            </a:r>
            <a:r>
              <a:rPr lang="en-US" dirty="0" smtClean="0"/>
              <a:t> 20,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go to</a:t>
            </a:r>
          </a:p>
          <a:p>
            <a:pPr algn="just">
              <a:buNone/>
            </a:pPr>
            <a:r>
              <a:rPr lang="sv-SE" dirty="0" smtClean="0"/>
              <a:t>6. Maka insertion point sekarang berada pada baris ke 20.</a:t>
            </a:r>
            <a:endParaRPr lang="en-US" dirty="0"/>
          </a:p>
        </p:txBody>
      </p:sp>
    </p:spTree>
  </p:cSld>
  <p:clrMapOvr>
    <a:masterClrMapping/>
  </p:clrMapOvr>
  <p:transition spd="slow" advClick="0" advTm="3000"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Memisahkan</a:t>
            </a:r>
            <a:r>
              <a:rPr lang="en-US" b="1" dirty="0" smtClean="0"/>
              <a:t> &amp; </a:t>
            </a:r>
            <a:r>
              <a:rPr lang="en-US" b="1" dirty="0" err="1" smtClean="0"/>
              <a:t>Menggabungkan</a:t>
            </a:r>
            <a:r>
              <a:rPr lang="en-US" b="1" dirty="0" smtClean="0"/>
              <a:t> </a:t>
            </a:r>
            <a:r>
              <a:rPr lang="en-US" b="1" dirty="0" err="1" smtClean="0"/>
              <a:t>Paragraf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err="1" smtClean="0"/>
              <a:t>Paragraf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kalimat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makna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dipisah-pisahkan</a:t>
            </a:r>
            <a:r>
              <a:rPr lang="en-US" sz="2400" dirty="0" smtClean="0"/>
              <a:t>.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mengetik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mesin</a:t>
            </a:r>
            <a:r>
              <a:rPr lang="en-US" sz="2400" dirty="0" smtClean="0"/>
              <a:t> </a:t>
            </a:r>
            <a:r>
              <a:rPr lang="en-US" sz="2400" dirty="0" err="1" smtClean="0"/>
              <a:t>tik</a:t>
            </a:r>
            <a:r>
              <a:rPr lang="en-US" sz="2400" dirty="0" smtClean="0"/>
              <a:t>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menekan</a:t>
            </a:r>
            <a:r>
              <a:rPr lang="en-US" sz="2400" dirty="0" smtClean="0"/>
              <a:t> enter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mengakhiri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err="1" smtClean="0"/>
              <a:t>barisnya</a:t>
            </a:r>
            <a:r>
              <a:rPr lang="en-US" sz="2400" dirty="0" smtClean="0"/>
              <a:t>,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begitu</a:t>
            </a:r>
            <a:r>
              <a:rPr lang="en-US" sz="2400" dirty="0" smtClean="0"/>
              <a:t> </a:t>
            </a:r>
            <a:r>
              <a:rPr lang="en-US" sz="2400" dirty="0" err="1" smtClean="0"/>
              <a:t>halnya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Word 2000. </a:t>
            </a:r>
            <a:r>
              <a:rPr lang="en-US" sz="2400" dirty="0" err="1" smtClean="0"/>
              <a:t>Pada</a:t>
            </a:r>
            <a:endParaRPr lang="en-US" sz="2400" dirty="0" smtClean="0"/>
          </a:p>
          <a:p>
            <a:pPr algn="just">
              <a:buNone/>
            </a:pPr>
            <a:r>
              <a:rPr lang="sv-SE" sz="2400" dirty="0" smtClean="0"/>
              <a:t>Word 2000, penekanan tombol enter hanya dilakukan jika kita</a:t>
            </a:r>
          </a:p>
          <a:p>
            <a:pPr algn="just">
              <a:buNone/>
            </a:pPr>
            <a:r>
              <a:rPr lang="sv-SE" sz="2400" dirty="0" smtClean="0"/>
              <a:t>ingin berpindah ke </a:t>
            </a:r>
            <a:r>
              <a:rPr lang="en-US" sz="2400" dirty="0" smtClean="0"/>
              <a:t>paragraph </a:t>
            </a:r>
            <a:r>
              <a:rPr lang="en-US" sz="2400" dirty="0" err="1" smtClean="0"/>
              <a:t>berikutnya</a:t>
            </a:r>
            <a:r>
              <a:rPr lang="en-US" sz="2400" dirty="0" smtClean="0"/>
              <a:t>.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halnya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err="1" smtClean="0"/>
              <a:t>kalau</a:t>
            </a:r>
            <a:r>
              <a:rPr lang="en-US" sz="2400" dirty="0" smtClean="0"/>
              <a:t> </a:t>
            </a:r>
            <a:r>
              <a:rPr lang="en-US" sz="2400" dirty="0" err="1" smtClean="0"/>
              <a:t>kalau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sengaja</a:t>
            </a:r>
            <a:r>
              <a:rPr lang="en-US" sz="2400" dirty="0" smtClean="0"/>
              <a:t> </a:t>
            </a:r>
            <a:r>
              <a:rPr lang="en-US" sz="2400" dirty="0" err="1" smtClean="0"/>
              <a:t>menekan</a:t>
            </a:r>
            <a:r>
              <a:rPr lang="en-US" sz="2400" dirty="0" smtClean="0"/>
              <a:t> </a:t>
            </a:r>
            <a:r>
              <a:rPr lang="en-US" sz="2400" dirty="0" err="1" smtClean="0"/>
              <a:t>tombol</a:t>
            </a:r>
            <a:r>
              <a:rPr lang="en-US" sz="2400" dirty="0" smtClean="0"/>
              <a:t> enter </a:t>
            </a:r>
            <a:r>
              <a:rPr lang="en-US" sz="2400" dirty="0" err="1" smtClean="0"/>
              <a:t>padahal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pindah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paragraph </a:t>
            </a:r>
            <a:r>
              <a:rPr lang="en-US" sz="2400" dirty="0" err="1" smtClean="0"/>
              <a:t>berikutnya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ingin</a:t>
            </a:r>
            <a:endParaRPr lang="en-US" sz="2400" dirty="0" smtClean="0"/>
          </a:p>
          <a:p>
            <a:pPr algn="just">
              <a:buNone/>
            </a:pPr>
            <a:r>
              <a:rPr lang="fi-FI" sz="2400" dirty="0" smtClean="0"/>
              <a:t>misahkan satu paragraph menjadi dua.</a:t>
            </a:r>
            <a:endParaRPr lang="en-US" sz="2400" dirty="0"/>
          </a:p>
        </p:txBody>
      </p:sp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584043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Memisahkan</a:t>
            </a:r>
            <a:r>
              <a:rPr lang="en-US" dirty="0" smtClean="0"/>
              <a:t> paragraph</a:t>
            </a:r>
          </a:p>
          <a:p>
            <a:pPr>
              <a:buNone/>
            </a:pPr>
            <a:r>
              <a:rPr lang="en-US" dirty="0" err="1" smtClean="0"/>
              <a:t>Letakkan</a:t>
            </a:r>
            <a:r>
              <a:rPr lang="en-US" dirty="0" smtClean="0"/>
              <a:t> insertion point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dipisahkan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tekanlah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enter.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Menggabungkan</a:t>
            </a:r>
            <a:r>
              <a:rPr lang="en-US" dirty="0" smtClean="0"/>
              <a:t> paragraph</a:t>
            </a:r>
          </a:p>
          <a:p>
            <a:pPr>
              <a:buNone/>
            </a:pPr>
            <a:r>
              <a:rPr lang="en-US" dirty="0" err="1" smtClean="0"/>
              <a:t>Menggabungkan</a:t>
            </a:r>
            <a:r>
              <a:rPr lang="en-US" dirty="0" smtClean="0"/>
              <a:t> paragraph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lambang</a:t>
            </a:r>
            <a:r>
              <a:rPr lang="en-US" dirty="0" smtClean="0"/>
              <a:t> enter yang</a:t>
            </a:r>
          </a:p>
          <a:p>
            <a:pPr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paragraph. </a:t>
            </a:r>
            <a:r>
              <a:rPr lang="en-US" dirty="0" err="1" smtClean="0"/>
              <a:t>Untuk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err="1" smtClean="0"/>
              <a:t>kliklah</a:t>
            </a:r>
            <a:r>
              <a:rPr lang="en-US" dirty="0" smtClean="0"/>
              <a:t> icon </a:t>
            </a:r>
            <a:r>
              <a:rPr lang="en-US" dirty="0" err="1" smtClean="0"/>
              <a:t>tersebut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toolbar</a:t>
            </a:r>
          </a:p>
          <a:p>
            <a:pPr>
              <a:buNone/>
            </a:pPr>
            <a:r>
              <a:rPr lang="en-US" dirty="0" err="1" smtClean="0"/>
              <a:t>standar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2.9.</a:t>
            </a: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2.9. </a:t>
            </a:r>
            <a:r>
              <a:rPr lang="en-US" b="1" dirty="0" err="1" smtClean="0"/>
              <a:t>Menggabungkan</a:t>
            </a:r>
            <a:r>
              <a:rPr lang="en-US" b="1" dirty="0" smtClean="0"/>
              <a:t> </a:t>
            </a:r>
            <a:r>
              <a:rPr lang="en-US" b="1" dirty="0" err="1" smtClean="0"/>
              <a:t>Paragraf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500174"/>
            <a:ext cx="7429551" cy="464346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Menandai</a:t>
            </a:r>
            <a:r>
              <a:rPr lang="en-US" b="1" dirty="0" smtClean="0"/>
              <a:t> </a:t>
            </a:r>
            <a:r>
              <a:rPr lang="en-US" b="1" dirty="0" err="1" smtClean="0"/>
              <a:t>Teks</a:t>
            </a:r>
            <a:r>
              <a:rPr lang="en-US" b="1" dirty="0" smtClean="0"/>
              <a:t> (</a:t>
            </a:r>
            <a:r>
              <a:rPr lang="en-US" b="1" dirty="0" err="1" smtClean="0"/>
              <a:t>blok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mengcopy</a:t>
            </a:r>
            <a:r>
              <a:rPr lang="en-US" dirty="0" smtClean="0"/>
              <a:t>, </a:t>
            </a:r>
            <a:r>
              <a:rPr lang="en-US" dirty="0" err="1" smtClean="0"/>
              <a:t>memindahkan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Sekelompok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en-US" dirty="0" err="1" smtClean="0"/>
              <a:t>menandai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. </a:t>
            </a:r>
            <a:r>
              <a:rPr lang="en-US" dirty="0" err="1" smtClean="0"/>
              <a:t>Menandai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warnanya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</a:t>
            </a:r>
          </a:p>
          <a:p>
            <a:pPr algn="just">
              <a:buNone/>
            </a:pPr>
            <a:r>
              <a:rPr lang="en-US" dirty="0" smtClean="0"/>
              <a:t>lain. </a:t>
            </a:r>
            <a:r>
              <a:rPr lang="en-US" dirty="0" err="1" smtClean="0"/>
              <a:t>Menandai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cara</a:t>
            </a:r>
            <a:r>
              <a:rPr lang="en-US" dirty="0" smtClean="0"/>
              <a:t> :</a:t>
            </a:r>
          </a:p>
          <a:p>
            <a:pPr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Menggunakan</a:t>
            </a:r>
            <a:r>
              <a:rPr lang="en-US" dirty="0" smtClean="0"/>
              <a:t> Keyboard, </a:t>
            </a:r>
            <a:r>
              <a:rPr lang="en-US" dirty="0" err="1" smtClean="0"/>
              <a:t>tombol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;</a:t>
            </a:r>
            <a:endParaRPr lang="en-US" dirty="0"/>
          </a:p>
        </p:txBody>
      </p:sp>
    </p:spTree>
  </p:cSld>
  <p:clrMapOvr>
    <a:masterClrMapping/>
  </p:clrMapOvr>
  <p:transition spd="slow" advClick="0" advTm="3000"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972452" cy="79690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Tabel</a:t>
            </a:r>
            <a:r>
              <a:rPr lang="en-US" b="1" dirty="0" smtClean="0"/>
              <a:t> 2.2. </a:t>
            </a:r>
            <a:r>
              <a:rPr lang="en-US" b="1" dirty="0" err="1" smtClean="0"/>
              <a:t>Menandai</a:t>
            </a:r>
            <a:r>
              <a:rPr lang="en-US" b="1" dirty="0" smtClean="0"/>
              <a:t> </a:t>
            </a:r>
            <a:r>
              <a:rPr lang="en-US" b="1" dirty="0" err="1" smtClean="0"/>
              <a:t>Teks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214423"/>
            <a:ext cx="7143800" cy="95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2169866"/>
            <a:ext cx="7000924" cy="437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Tabel</a:t>
            </a:r>
            <a:r>
              <a:rPr lang="en-US" b="1" dirty="0" smtClean="0"/>
              <a:t> 2.3. </a:t>
            </a:r>
            <a:r>
              <a:rPr lang="en-US" b="1" dirty="0" err="1" smtClean="0"/>
              <a:t>Menggunakan</a:t>
            </a:r>
            <a:r>
              <a:rPr lang="en-US" b="1" dirty="0" smtClean="0"/>
              <a:t> Mouse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643050"/>
            <a:ext cx="74295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Catatan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Selection bar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margin </a:t>
            </a:r>
            <a:r>
              <a:rPr lang="en-US" dirty="0" err="1" smtClean="0"/>
              <a:t>kiri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membatalkan</a:t>
            </a:r>
            <a:r>
              <a:rPr lang="en-US" dirty="0" smtClean="0"/>
              <a:t> </a:t>
            </a:r>
            <a:r>
              <a:rPr lang="en-US" dirty="0" err="1" smtClean="0"/>
              <a:t>penandaan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, </a:t>
            </a:r>
            <a:r>
              <a:rPr lang="en-US" dirty="0" err="1" smtClean="0"/>
              <a:t>kliklah</a:t>
            </a:r>
            <a:r>
              <a:rPr lang="en-US" dirty="0" smtClean="0"/>
              <a:t> </a:t>
            </a:r>
            <a:r>
              <a:rPr lang="en-US" dirty="0" err="1" smtClean="0"/>
              <a:t>disembarang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Meng</a:t>
            </a:r>
            <a:r>
              <a:rPr lang="en-US" b="1" dirty="0" smtClean="0"/>
              <a:t>-copy, </a:t>
            </a:r>
            <a:r>
              <a:rPr lang="en-US" b="1" dirty="0" err="1" smtClean="0"/>
              <a:t>Menghapus</a:t>
            </a:r>
            <a:r>
              <a:rPr lang="en-US" b="1" dirty="0" smtClean="0"/>
              <a:t> &amp; </a:t>
            </a:r>
            <a:r>
              <a:rPr lang="en-US" b="1" dirty="0" err="1" smtClean="0"/>
              <a:t>Memindahkan</a:t>
            </a:r>
            <a:r>
              <a:rPr lang="en-US" b="1" dirty="0" smtClean="0"/>
              <a:t> </a:t>
            </a:r>
            <a:r>
              <a:rPr lang="en-US" b="1" dirty="0" err="1" smtClean="0"/>
              <a:t>Teks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Meng</a:t>
            </a:r>
            <a:r>
              <a:rPr lang="en-US" dirty="0" smtClean="0"/>
              <a:t>-copy </a:t>
            </a:r>
            <a:r>
              <a:rPr lang="en-US" dirty="0" err="1" smtClean="0"/>
              <a:t>Teks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-copy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;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dicopy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Klik</a:t>
            </a:r>
            <a:r>
              <a:rPr lang="en-US" dirty="0" smtClean="0"/>
              <a:t> menu Edit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Copy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icon copy)</a:t>
            </a:r>
          </a:p>
          <a:p>
            <a:pPr algn="just">
              <a:buNone/>
            </a:pPr>
            <a:r>
              <a:rPr lang="fi-FI" dirty="0" smtClean="0"/>
              <a:t>• Pindahkan insertion point ke lokasi pengcopian.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Klik</a:t>
            </a:r>
            <a:r>
              <a:rPr lang="en-US" dirty="0" smtClean="0"/>
              <a:t> menu Edit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Paste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icon paste)</a:t>
            </a:r>
            <a:endParaRPr lang="en-US" dirty="0"/>
          </a:p>
        </p:txBody>
      </p:sp>
    </p:spTree>
  </p:cSld>
  <p:clrMapOvr>
    <a:masterClrMapping/>
  </p:clrMapOvr>
  <p:transition spd="slow" advClick="0" advTm="3000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5411807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		Microsoft </a:t>
            </a:r>
            <a:r>
              <a:rPr lang="en-US" dirty="0">
                <a:solidFill>
                  <a:srgbClr val="FF0000"/>
                </a:solidFill>
              </a:rPr>
              <a:t>Word, </a:t>
            </a:r>
            <a:r>
              <a:rPr lang="en-US" dirty="0" err="1">
                <a:solidFill>
                  <a:srgbClr val="FF0000"/>
                </a:solidFill>
              </a:rPr>
              <a:t>selanjutnya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disebut</a:t>
            </a:r>
            <a:r>
              <a:rPr lang="en-US" dirty="0">
                <a:solidFill>
                  <a:srgbClr val="FF0000"/>
                </a:solidFill>
              </a:rPr>
              <a:t> Word 2000 </a:t>
            </a:r>
            <a:r>
              <a:rPr lang="en-US" dirty="0" err="1">
                <a:solidFill>
                  <a:srgbClr val="FF0000"/>
                </a:solidFill>
              </a:rPr>
              <a:t>merupakan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pengembangan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sebelumnya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yang </a:t>
            </a:r>
            <a:r>
              <a:rPr lang="en-US" dirty="0" err="1">
                <a:solidFill>
                  <a:srgbClr val="FF0000"/>
                </a:solidFill>
              </a:rPr>
              <a:t>mengalami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banyak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perobahan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perbaikan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disana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sehingga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lebih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fleksibel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digunakan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menyediakan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fasilitas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penuh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terhadap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akses</a:t>
            </a:r>
            <a:r>
              <a:rPr lang="en-US" dirty="0" smtClean="0">
                <a:solidFill>
                  <a:srgbClr val="FF0000"/>
                </a:solidFill>
              </a:rPr>
              <a:t> internet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setiap</a:t>
            </a:r>
            <a:r>
              <a:rPr lang="en-US" dirty="0" smtClean="0">
                <a:solidFill>
                  <a:srgbClr val="FF0000"/>
                </a:solidFill>
              </a:rPr>
              <a:t> program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aplikasinya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Kemampuan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membuat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tabel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menyisipkan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program lain </a:t>
            </a:r>
            <a:r>
              <a:rPr lang="en-US" dirty="0" err="1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FF0000"/>
                </a:solidFill>
              </a:rPr>
              <a:t> program Word 2000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fasilitas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lainnya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dibahas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lebih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lanjut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telah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menghantarkan</a:t>
            </a:r>
            <a:r>
              <a:rPr lang="en-US" dirty="0">
                <a:solidFill>
                  <a:srgbClr val="FF0000"/>
                </a:solidFill>
              </a:rPr>
              <a:t> Word 2000 </a:t>
            </a:r>
            <a:r>
              <a:rPr lang="en-US" dirty="0" err="1">
                <a:solidFill>
                  <a:srgbClr val="FF0000"/>
                </a:solidFill>
              </a:rPr>
              <a:t>sebagai</a:t>
            </a:r>
            <a:r>
              <a:rPr lang="en-US" dirty="0">
                <a:solidFill>
                  <a:srgbClr val="FF0000"/>
                </a:solidFill>
              </a:rPr>
              <a:t> program </a:t>
            </a:r>
            <a:r>
              <a:rPr lang="en-US" dirty="0" err="1" smtClean="0">
                <a:solidFill>
                  <a:srgbClr val="FF0000"/>
                </a:solidFill>
              </a:rPr>
              <a:t>aplikasi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pengolahan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mutakhir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cara</a:t>
            </a:r>
            <a:r>
              <a:rPr lang="en-US" i="1" dirty="0" smtClean="0"/>
              <a:t> 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dicopy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Ctrl+Drag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geser</a:t>
            </a:r>
            <a:r>
              <a:rPr lang="en-US" dirty="0" smtClean="0"/>
              <a:t> mouse </a:t>
            </a:r>
            <a:r>
              <a:rPr lang="en-US" dirty="0" err="1" smtClean="0"/>
              <a:t>kelokasi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pengcopian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cara</a:t>
            </a:r>
            <a:r>
              <a:rPr lang="en-US" i="1" dirty="0" smtClean="0"/>
              <a:t> lain;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dicopy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Ctrl+C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Bawa</a:t>
            </a:r>
            <a:r>
              <a:rPr lang="en-US" dirty="0" smtClean="0"/>
              <a:t> insertion point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Ctrl+V</a:t>
            </a:r>
            <a:endParaRPr lang="en-US" dirty="0"/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Menghapus teks dapat kita lakukan sbb;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Klik</a:t>
            </a:r>
            <a:r>
              <a:rPr lang="en-US" dirty="0" smtClean="0"/>
              <a:t> menu Edit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Cut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icon Cut,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gunting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i="1" dirty="0" err="1" smtClean="0">
                <a:solidFill>
                  <a:srgbClr val="FF0000"/>
                </a:solidFill>
              </a:rPr>
              <a:t>Atau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dengan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cara</a:t>
            </a:r>
            <a:r>
              <a:rPr lang="en-US" b="1" i="1" dirty="0" smtClean="0">
                <a:solidFill>
                  <a:srgbClr val="FF0000"/>
                </a:solidFill>
              </a:rPr>
              <a:t> ;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Delete</a:t>
            </a:r>
            <a:endParaRPr lang="en-US" dirty="0"/>
          </a:p>
        </p:txBody>
      </p:sp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;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Klik</a:t>
            </a:r>
            <a:r>
              <a:rPr lang="en-US" dirty="0" smtClean="0"/>
              <a:t> menu Edit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Cut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icon Cut)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Pindahkan</a:t>
            </a:r>
            <a:r>
              <a:rPr lang="en-US" dirty="0" smtClean="0"/>
              <a:t> insertion point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Klik</a:t>
            </a:r>
            <a:r>
              <a:rPr lang="en-US" dirty="0" smtClean="0"/>
              <a:t> menu Edit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Paste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icon Paste)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endParaRPr lang="en-US" dirty="0"/>
          </a:p>
        </p:txBody>
      </p:sp>
    </p:spTree>
  </p:cSld>
  <p:clrMapOvr>
    <a:masterClrMapping/>
  </p:clrMapOvr>
  <p:transition spd="slow" advClick="0" advTm="3000">
    <p:cover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err="1" smtClean="0">
                <a:solidFill>
                  <a:srgbClr val="FF0000"/>
                </a:solidFill>
              </a:rPr>
              <a:t>Atau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dengan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cara</a:t>
            </a:r>
            <a:r>
              <a:rPr lang="en-US" b="1" i="1" dirty="0" smtClean="0">
                <a:solidFill>
                  <a:srgbClr val="FF0000"/>
                </a:solidFill>
              </a:rPr>
              <a:t> ;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endParaRPr lang="en-US" dirty="0" smtClean="0"/>
          </a:p>
          <a:p>
            <a:pPr>
              <a:buNone/>
            </a:pPr>
            <a:r>
              <a:rPr lang="nl-NL" dirty="0" smtClean="0"/>
              <a:t>• Drag teks tersebut dan geser mouse kelokasi yang baru</a:t>
            </a:r>
          </a:p>
          <a:p>
            <a:pPr>
              <a:buNone/>
            </a:pPr>
            <a:r>
              <a:rPr lang="en-US" b="1" i="1" dirty="0" err="1" smtClean="0">
                <a:solidFill>
                  <a:srgbClr val="FF0000"/>
                </a:solidFill>
              </a:rPr>
              <a:t>Atau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dengan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cara</a:t>
            </a:r>
            <a:r>
              <a:rPr lang="en-US" b="1" i="1" dirty="0" smtClean="0">
                <a:solidFill>
                  <a:srgbClr val="FF0000"/>
                </a:solidFill>
              </a:rPr>
              <a:t> lain;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Ctrl+X</a:t>
            </a:r>
            <a:r>
              <a:rPr lang="en-US" dirty="0" smtClean="0"/>
              <a:t>• </a:t>
            </a:r>
            <a:r>
              <a:rPr lang="en-US" dirty="0" err="1" smtClean="0"/>
              <a:t>Bawa</a:t>
            </a:r>
            <a:r>
              <a:rPr lang="en-US" dirty="0" smtClean="0"/>
              <a:t> insertion point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Ctrl+V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 advClick="0" advTm="3000">
    <p:cover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membatalkan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menu Edit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Klik</a:t>
            </a:r>
            <a:r>
              <a:rPr lang="en-US" dirty="0" smtClean="0"/>
              <a:t> Undo</a:t>
            </a:r>
            <a:endParaRPr lang="en-US" dirty="0"/>
          </a:p>
        </p:txBody>
      </p:sp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519749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err="1" smtClean="0"/>
              <a:t>Atau</a:t>
            </a:r>
            <a:r>
              <a:rPr lang="en-US" dirty="0" smtClean="0"/>
              <a:t> ;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meng-klik</a:t>
            </a:r>
            <a:r>
              <a:rPr lang="en-US" dirty="0" smtClean="0"/>
              <a:t> icon undo (</a:t>
            </a:r>
            <a:r>
              <a:rPr lang="en-US" dirty="0" err="1" smtClean="0"/>
              <a:t>gambar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panah</a:t>
            </a:r>
            <a:r>
              <a:rPr lang="en-US" dirty="0" smtClean="0"/>
              <a:t> </a:t>
            </a:r>
            <a:r>
              <a:rPr lang="en-US" dirty="0" err="1" smtClean="0"/>
              <a:t>melengkung</a:t>
            </a:r>
            <a:r>
              <a:rPr lang="en-US" dirty="0" smtClean="0"/>
              <a:t> </a:t>
            </a:r>
            <a:r>
              <a:rPr lang="en-US" dirty="0" err="1" smtClean="0"/>
              <a:t>ke-kiri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toolbar standard).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Ctrl+Z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mengulangi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sbb</a:t>
            </a:r>
            <a:r>
              <a:rPr lang="en-US" dirty="0" smtClean="0"/>
              <a:t>;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Klik</a:t>
            </a:r>
            <a:r>
              <a:rPr lang="en-US" dirty="0" smtClean="0"/>
              <a:t> menu Edit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Klik</a:t>
            </a:r>
            <a:r>
              <a:rPr lang="en-US" dirty="0" smtClean="0"/>
              <a:t> Redo</a:t>
            </a:r>
          </a:p>
          <a:p>
            <a:pPr algn="just">
              <a:buNone/>
            </a:pPr>
            <a:r>
              <a:rPr lang="en-US" dirty="0" err="1" smtClean="0"/>
              <a:t>Atau</a:t>
            </a:r>
            <a:r>
              <a:rPr lang="en-US" dirty="0" smtClean="0"/>
              <a:t> ;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meng-klik</a:t>
            </a:r>
            <a:r>
              <a:rPr lang="en-US" dirty="0" smtClean="0"/>
              <a:t> icon redo (</a:t>
            </a:r>
            <a:r>
              <a:rPr lang="en-US" dirty="0" err="1" smtClean="0"/>
              <a:t>gambar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panah</a:t>
            </a:r>
            <a:r>
              <a:rPr lang="en-US" dirty="0" smtClean="0"/>
              <a:t> </a:t>
            </a:r>
            <a:r>
              <a:rPr lang="en-US" dirty="0" err="1" smtClean="0"/>
              <a:t>melengkung</a:t>
            </a:r>
            <a:r>
              <a:rPr lang="en-US" dirty="0" smtClean="0"/>
              <a:t> </a:t>
            </a:r>
            <a:r>
              <a:rPr lang="en-US" dirty="0" err="1" smtClean="0"/>
              <a:t>ke-kanan</a:t>
            </a:r>
            <a:r>
              <a:rPr lang="en-US" dirty="0" smtClean="0"/>
              <a:t> </a:t>
            </a:r>
            <a:r>
              <a:rPr lang="sv-SE" dirty="0" smtClean="0"/>
              <a:t>yang terdapat pada</a:t>
            </a:r>
          </a:p>
          <a:p>
            <a:pPr algn="just">
              <a:buNone/>
            </a:pPr>
            <a:r>
              <a:rPr lang="sv-SE" dirty="0" smtClean="0"/>
              <a:t>toolbar standard).</a:t>
            </a:r>
            <a:endParaRPr lang="en-US" dirty="0"/>
          </a:p>
        </p:txBody>
      </p:sp>
    </p:spTree>
  </p:cSld>
  <p:clrMapOvr>
    <a:masterClrMapping/>
  </p:clrMapOvr>
  <p:transition spd="slow" advClick="0" advTm="3000">
    <p:cover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Mencari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Mengganti</a:t>
            </a:r>
            <a:r>
              <a:rPr lang="en-US" b="1" dirty="0" smtClean="0"/>
              <a:t> </a:t>
            </a:r>
            <a:r>
              <a:rPr lang="en-US" b="1" dirty="0" err="1" smtClean="0"/>
              <a:t>Teks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endParaRPr lang="en-US" dirty="0" smtClean="0"/>
          </a:p>
          <a:p>
            <a:pPr algn="just"/>
            <a:r>
              <a:rPr lang="sv-SE" dirty="0" smtClean="0"/>
              <a:t>kata tertentu atau mencari sambil mengganti kata/kalimat tersebut secara langsung.</a:t>
            </a:r>
          </a:p>
          <a:p>
            <a:pPr algn="just"/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khawatir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Word 2000</a:t>
            </a:r>
          </a:p>
          <a:p>
            <a:pPr algn="just"/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; Find </a:t>
            </a:r>
            <a:r>
              <a:rPr lang="en-US" dirty="0" err="1" smtClean="0"/>
              <a:t>dan</a:t>
            </a:r>
            <a:r>
              <a:rPr lang="en-US" dirty="0" smtClean="0"/>
              <a:t> Replace</a:t>
            </a:r>
            <a:endParaRPr lang="en-US" dirty="0"/>
          </a:p>
        </p:txBody>
      </p:sp>
    </p:spTree>
  </p:cSld>
  <p:clrMapOvr>
    <a:masterClrMapping/>
  </p:clrMapOvr>
  <p:transition spd="slow" advClick="0" advTm="3000">
    <p:blind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5411807"/>
          </a:xfrm>
        </p:spPr>
        <p:txBody>
          <a:bodyPr/>
          <a:lstStyle/>
          <a:p>
            <a:pPr algn="just"/>
            <a:r>
              <a:rPr lang="en-US" dirty="0" smtClean="0"/>
              <a:t>Find,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/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berdasakan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endParaRPr lang="en-US" dirty="0" smtClean="0"/>
          </a:p>
          <a:p>
            <a:pPr algn="just"/>
            <a:r>
              <a:rPr lang="en-US" dirty="0" smtClean="0"/>
              <a:t>yang </a:t>
            </a:r>
            <a:r>
              <a:rPr lang="en-US" dirty="0" err="1" smtClean="0"/>
              <a:t>ditentukan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mengaktifkan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menu Edit</a:t>
            </a:r>
          </a:p>
          <a:p>
            <a:pPr algn="just"/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Find,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find </a:t>
            </a:r>
            <a:r>
              <a:rPr lang="en-US" dirty="0" err="1" smtClean="0"/>
              <a:t>sbb</a:t>
            </a:r>
            <a:r>
              <a:rPr lang="en-US" dirty="0" smtClean="0"/>
              <a:t>;</a:t>
            </a:r>
            <a:endParaRPr lang="en-US" dirty="0"/>
          </a:p>
        </p:txBody>
      </p:sp>
    </p:spTree>
  </p:cSld>
  <p:clrMapOvr>
    <a:masterClrMapping/>
  </p:clrMapOvr>
  <p:transition spd="slow" advClick="0" advTm="3000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2.10. </a:t>
            </a:r>
            <a:r>
              <a:rPr lang="en-US" b="1" dirty="0" err="1" smtClean="0"/>
              <a:t>Mencari</a:t>
            </a:r>
            <a:r>
              <a:rPr lang="en-US" b="1" dirty="0" smtClean="0"/>
              <a:t> Text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571613"/>
            <a:ext cx="678661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300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Memulai</a:t>
            </a:r>
            <a:r>
              <a:rPr lang="en-US" b="1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Word 2000</a:t>
            </a:r>
            <a:endParaRPr lang="en-US" i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Word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2000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baru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dapat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dijalankan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apabila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sistem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operasi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windows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telah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kita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aktifkan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langkah-langkah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memulai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bekerja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Word 2000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sebagai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berikut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;</a:t>
            </a:r>
          </a:p>
          <a:p>
            <a:pPr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•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Aktifkan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Komputer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terlebih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dahulu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•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Klik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tombol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Start yang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ada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pada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batang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taskbar.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•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Muncul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sejumlah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menu,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pilih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Program.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•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Klik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Microsoft Word.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•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Tunggu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hingga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tampil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layar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Microsoft Word yang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masih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kosong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(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Lihat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Gambar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2.1)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Microsoft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Word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siap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digunakan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541180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err="1" smtClean="0"/>
              <a:t>Keterangan</a:t>
            </a:r>
            <a:r>
              <a:rPr lang="en-US" dirty="0" smtClean="0"/>
              <a:t> :</a:t>
            </a:r>
          </a:p>
          <a:p>
            <a:pPr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Pada</a:t>
            </a:r>
            <a:r>
              <a:rPr lang="en-US" dirty="0" smtClean="0"/>
              <a:t> option Find what </a:t>
            </a:r>
            <a:r>
              <a:rPr lang="en-US" dirty="0" err="1" smtClean="0"/>
              <a:t>diisikan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/</a:t>
            </a:r>
            <a:r>
              <a:rPr lang="en-US" dirty="0" err="1" smtClean="0"/>
              <a:t>kalimat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cari</a:t>
            </a:r>
            <a:r>
              <a:rPr lang="en-US" dirty="0" smtClean="0"/>
              <a:t>, </a:t>
            </a:r>
            <a:r>
              <a:rPr lang="en-US" dirty="0" err="1" smtClean="0"/>
              <a:t>misal</a:t>
            </a:r>
            <a:r>
              <a:rPr lang="en-US" dirty="0" smtClean="0"/>
              <a:t> ‘</a:t>
            </a:r>
            <a:r>
              <a:rPr lang="en-US" dirty="0" err="1" smtClean="0"/>
              <a:t>aku</a:t>
            </a:r>
            <a:r>
              <a:rPr lang="en-US" dirty="0" smtClean="0"/>
              <a:t>’</a:t>
            </a:r>
          </a:p>
          <a:p>
            <a:pPr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Pada</a:t>
            </a:r>
            <a:r>
              <a:rPr lang="en-US" dirty="0" smtClean="0"/>
              <a:t> Search Option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;</a:t>
            </a:r>
          </a:p>
          <a:p>
            <a:pPr algn="just">
              <a:buNone/>
            </a:pPr>
            <a:r>
              <a:rPr lang="sv-SE" dirty="0" smtClean="0"/>
              <a:t>• All, mencari dari awal hingga akhir dokumen. (defaultnya ALL)</a:t>
            </a:r>
          </a:p>
          <a:p>
            <a:pPr algn="just">
              <a:buNone/>
            </a:pPr>
            <a:r>
              <a:rPr lang="en-US" dirty="0" smtClean="0"/>
              <a:t>• Up,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keawal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insertion point.</a:t>
            </a:r>
          </a:p>
          <a:p>
            <a:pPr algn="just">
              <a:buNone/>
            </a:pPr>
            <a:r>
              <a:rPr lang="en-US" dirty="0" smtClean="0"/>
              <a:t>• Down,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keakhir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insertion point.</a:t>
            </a:r>
            <a:endParaRPr lang="en-US" dirty="0"/>
          </a:p>
        </p:txBody>
      </p:sp>
    </p:spTree>
  </p:cSld>
  <p:clrMapOvr>
    <a:masterClrMapping/>
  </p:clrMapOvr>
  <p:transition spd="slow" advClick="0" advTm="3000">
    <p:checke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584043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800" dirty="0" smtClean="0"/>
              <a:t>3. </a:t>
            </a:r>
            <a:r>
              <a:rPr lang="en-US" sz="1800" dirty="0" err="1" smtClean="0"/>
              <a:t>Pada</a:t>
            </a:r>
            <a:r>
              <a:rPr lang="en-US" sz="1800" dirty="0" smtClean="0"/>
              <a:t> option Search:, </a:t>
            </a:r>
            <a:r>
              <a:rPr lang="en-US" sz="1800" dirty="0" err="1" smtClean="0"/>
              <a:t>terdapat</a:t>
            </a:r>
            <a:r>
              <a:rPr lang="en-US" sz="1800" dirty="0" smtClean="0"/>
              <a:t> 5 </a:t>
            </a:r>
            <a:r>
              <a:rPr lang="en-US" sz="1800" dirty="0" err="1" smtClean="0"/>
              <a:t>metode</a:t>
            </a:r>
            <a:r>
              <a:rPr lang="en-US" sz="1800" dirty="0" smtClean="0"/>
              <a:t> </a:t>
            </a:r>
            <a:r>
              <a:rPr lang="en-US" sz="1800" dirty="0" err="1" smtClean="0"/>
              <a:t>yaitu</a:t>
            </a:r>
            <a:r>
              <a:rPr lang="en-US" sz="1800" dirty="0" smtClean="0"/>
              <a:t> ;</a:t>
            </a:r>
          </a:p>
          <a:p>
            <a:pPr algn="just">
              <a:buNone/>
            </a:pPr>
            <a:r>
              <a:rPr lang="sv-SE" sz="1800" dirty="0" smtClean="0"/>
              <a:t>• Match case, mencari kata/kalimat yang betul-betul mirip dengan</a:t>
            </a:r>
          </a:p>
          <a:p>
            <a:pPr algn="just">
              <a:buNone/>
            </a:pPr>
            <a:r>
              <a:rPr lang="en-US" sz="1800" dirty="0" err="1" smtClean="0"/>
              <a:t>kata</a:t>
            </a:r>
            <a:r>
              <a:rPr lang="en-US" sz="1800" dirty="0" smtClean="0"/>
              <a:t>/</a:t>
            </a:r>
            <a:r>
              <a:rPr lang="en-US" sz="1800" dirty="0" err="1" smtClean="0"/>
              <a:t>kalimat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dicari</a:t>
            </a:r>
            <a:r>
              <a:rPr lang="en-US" sz="1800" dirty="0" smtClean="0"/>
              <a:t>.</a:t>
            </a:r>
          </a:p>
          <a:p>
            <a:pPr algn="just">
              <a:buNone/>
            </a:pPr>
            <a:r>
              <a:rPr lang="en-US" sz="1800" dirty="0" smtClean="0"/>
              <a:t>• Find whole words only, </a:t>
            </a:r>
            <a:r>
              <a:rPr lang="en-US" sz="1800" dirty="0" err="1" smtClean="0"/>
              <a:t>mencari</a:t>
            </a:r>
            <a:r>
              <a:rPr lang="en-US" sz="1800" dirty="0" smtClean="0"/>
              <a:t> </a:t>
            </a:r>
            <a:r>
              <a:rPr lang="en-US" sz="1800" dirty="0" err="1" smtClean="0"/>
              <a:t>kata</a:t>
            </a:r>
            <a:r>
              <a:rPr lang="en-US" sz="1800" dirty="0" smtClean="0"/>
              <a:t>/</a:t>
            </a:r>
            <a:r>
              <a:rPr lang="en-US" sz="1800" dirty="0" err="1" smtClean="0"/>
              <a:t>kalimat</a:t>
            </a:r>
            <a:r>
              <a:rPr lang="en-US" sz="1800" dirty="0" smtClean="0"/>
              <a:t>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memperhatikan</a:t>
            </a:r>
            <a:r>
              <a:rPr lang="en-US" sz="1800" dirty="0" smtClean="0"/>
              <a:t> </a:t>
            </a:r>
            <a:r>
              <a:rPr lang="en-US" sz="1800" dirty="0" err="1" smtClean="0"/>
              <a:t>huruf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kecil</a:t>
            </a:r>
            <a:r>
              <a:rPr lang="en-US" sz="1800" dirty="0" smtClean="0"/>
              <a:t>.</a:t>
            </a:r>
          </a:p>
          <a:p>
            <a:pPr algn="just">
              <a:buNone/>
            </a:pPr>
            <a:r>
              <a:rPr lang="sv-SE" sz="1800" dirty="0" smtClean="0"/>
              <a:t>• Use wildcards, mencari kata/kalimat dengan menggunakan metode</a:t>
            </a:r>
          </a:p>
          <a:p>
            <a:pPr algn="just">
              <a:buNone/>
            </a:pPr>
            <a:r>
              <a:rPr lang="en-US" sz="1800" dirty="0" smtClean="0"/>
              <a:t>wildcards (?). </a:t>
            </a:r>
            <a:r>
              <a:rPr lang="en-US" sz="1800" dirty="0" err="1" smtClean="0"/>
              <a:t>Misalnya</a:t>
            </a:r>
            <a:r>
              <a:rPr lang="en-US" sz="1800" dirty="0" smtClean="0"/>
              <a:t>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mancari</a:t>
            </a:r>
            <a:r>
              <a:rPr lang="en-US" sz="1800" dirty="0" smtClean="0"/>
              <a:t> </a:t>
            </a:r>
            <a:r>
              <a:rPr lang="en-US" sz="1800" dirty="0" err="1" smtClean="0"/>
              <a:t>tiga</a:t>
            </a:r>
            <a:r>
              <a:rPr lang="en-US" sz="1800" dirty="0" smtClean="0"/>
              <a:t> digit </a:t>
            </a:r>
            <a:r>
              <a:rPr lang="en-US" sz="1800" dirty="0" err="1" smtClean="0"/>
              <a:t>huruf</a:t>
            </a:r>
            <a:r>
              <a:rPr lang="en-US" sz="1800" dirty="0" smtClean="0"/>
              <a:t> yang </a:t>
            </a:r>
            <a:r>
              <a:rPr lang="en-US" sz="1800" dirty="0" err="1" smtClean="0"/>
              <a:t>awal</a:t>
            </a:r>
            <a:r>
              <a:rPr lang="en-US" sz="1800" dirty="0" smtClean="0"/>
              <a:t> ‘</a:t>
            </a:r>
            <a:r>
              <a:rPr lang="en-US" sz="1800" dirty="0" err="1" smtClean="0"/>
              <a:t>ak</a:t>
            </a:r>
            <a:r>
              <a:rPr lang="en-US" sz="1800" dirty="0" smtClean="0"/>
              <a:t>’ </a:t>
            </a:r>
            <a:r>
              <a:rPr lang="en-US" sz="1800" dirty="0" err="1" smtClean="0"/>
              <a:t>maka</a:t>
            </a:r>
            <a:endParaRPr lang="en-US" sz="1800" dirty="0" smtClean="0"/>
          </a:p>
          <a:p>
            <a:pPr algn="just">
              <a:buNone/>
            </a:pPr>
            <a:r>
              <a:rPr lang="en-US" sz="1800" dirty="0" err="1" smtClean="0"/>
              <a:t>gunakan</a:t>
            </a:r>
            <a:r>
              <a:rPr lang="en-US" sz="1800" dirty="0" smtClean="0"/>
              <a:t> wildcards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‘</a:t>
            </a:r>
            <a:r>
              <a:rPr lang="en-US" sz="1800" dirty="0" err="1" smtClean="0"/>
              <a:t>ak</a:t>
            </a:r>
            <a:r>
              <a:rPr lang="en-US" sz="1800" dirty="0" smtClean="0"/>
              <a:t>?’, </a:t>
            </a:r>
            <a:r>
              <a:rPr lang="en-US" sz="1800" dirty="0" err="1" smtClean="0"/>
              <a:t>maka</a:t>
            </a:r>
            <a:r>
              <a:rPr lang="en-US" sz="1800" dirty="0" smtClean="0"/>
              <a:t> </a:t>
            </a:r>
            <a:r>
              <a:rPr lang="en-US" sz="1800" dirty="0" err="1" smtClean="0"/>
              <a:t>seluruh</a:t>
            </a:r>
            <a:r>
              <a:rPr lang="en-US" sz="1800" dirty="0" smtClean="0"/>
              <a:t> </a:t>
            </a:r>
            <a:r>
              <a:rPr lang="en-US" sz="1800" dirty="0" err="1" smtClean="0"/>
              <a:t>kata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endParaRPr lang="en-US" sz="1800" dirty="0" smtClean="0"/>
          </a:p>
          <a:p>
            <a:pPr algn="just">
              <a:buNone/>
            </a:pPr>
            <a:r>
              <a:rPr lang="sv-SE" sz="1800" dirty="0" smtClean="0"/>
              <a:t>Tiga karakter dengan huruf awalnya ‘ak’ akan ditemukannya. Metode</a:t>
            </a:r>
          </a:p>
          <a:p>
            <a:pPr algn="just">
              <a:buNone/>
            </a:pPr>
            <a:r>
              <a:rPr lang="en-US" sz="1800" dirty="0" err="1" smtClean="0"/>
              <a:t>pencarian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memperhatikan</a:t>
            </a:r>
            <a:r>
              <a:rPr lang="en-US" sz="1800" dirty="0" smtClean="0"/>
              <a:t> </a:t>
            </a:r>
            <a:r>
              <a:rPr lang="en-US" sz="1800" dirty="0" err="1" smtClean="0"/>
              <a:t>huruf</a:t>
            </a:r>
            <a:r>
              <a:rPr lang="en-US" sz="1800" dirty="0" smtClean="0"/>
              <a:t> </a:t>
            </a:r>
            <a:r>
              <a:rPr lang="en-US" sz="1800" dirty="0" err="1" smtClean="0"/>
              <a:t>kecil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. </a:t>
            </a:r>
            <a:r>
              <a:rPr lang="en-US" sz="1800" dirty="0" err="1" smtClean="0"/>
              <a:t>Maka</a:t>
            </a:r>
            <a:r>
              <a:rPr lang="en-US" sz="1800" dirty="0" smtClean="0"/>
              <a:t> </a:t>
            </a:r>
            <a:r>
              <a:rPr lang="en-US" sz="1800" dirty="0" err="1" smtClean="0"/>
              <a:t>kata</a:t>
            </a:r>
            <a:r>
              <a:rPr lang="en-US" sz="1800" dirty="0" smtClean="0"/>
              <a:t> ‘AKU’ </a:t>
            </a:r>
            <a:r>
              <a:rPr lang="en-US" sz="1800" dirty="0" err="1" smtClean="0"/>
              <a:t>tidak</a:t>
            </a:r>
            <a:endParaRPr lang="en-US" sz="1800" dirty="0" smtClean="0"/>
          </a:p>
          <a:p>
            <a:pPr algn="just">
              <a:buNone/>
            </a:pP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ditemukan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metode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,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huruf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endParaRPr lang="en-US" sz="1800" dirty="0" smtClean="0"/>
          </a:p>
          <a:p>
            <a:pPr algn="just">
              <a:buNone/>
            </a:pPr>
            <a:r>
              <a:rPr lang="en-US" sz="1800" dirty="0" err="1" smtClean="0"/>
              <a:t>sedangkan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dicari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‘</a:t>
            </a:r>
            <a:r>
              <a:rPr lang="en-US" sz="1800" dirty="0" err="1" smtClean="0"/>
              <a:t>ak</a:t>
            </a:r>
            <a:r>
              <a:rPr lang="en-US" sz="1800" dirty="0" smtClean="0"/>
              <a:t>?’ </a:t>
            </a:r>
            <a:r>
              <a:rPr lang="en-US" sz="1800" dirty="0" err="1" smtClean="0"/>
              <a:t>huruf</a:t>
            </a:r>
            <a:r>
              <a:rPr lang="en-US" sz="1800" dirty="0" smtClean="0"/>
              <a:t> </a:t>
            </a:r>
            <a:r>
              <a:rPr lang="en-US" sz="1800" dirty="0" err="1" smtClean="0"/>
              <a:t>kecil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digit </a:t>
            </a:r>
            <a:r>
              <a:rPr lang="en-US" sz="1800" dirty="0" err="1" smtClean="0"/>
              <a:t>ketiganya</a:t>
            </a:r>
            <a:endParaRPr lang="en-US" sz="1800" dirty="0" smtClean="0"/>
          </a:p>
          <a:p>
            <a:pPr algn="just">
              <a:buNone/>
            </a:pPr>
            <a:r>
              <a:rPr lang="en-US" sz="1800" dirty="0" err="1" smtClean="0"/>
              <a:t>bebas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Sounds like,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/</a:t>
            </a:r>
            <a:r>
              <a:rPr lang="en-US" dirty="0" err="1" smtClean="0"/>
              <a:t>kalimat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fi-FI" dirty="0" smtClean="0"/>
              <a:t>kata/kalimat yang dicari. Misalnya kita mencari kata ‘Aku’ maka kata </a:t>
            </a:r>
            <a:r>
              <a:rPr lang="en-US" dirty="0" smtClean="0"/>
              <a:t>‘</a:t>
            </a:r>
            <a:r>
              <a:rPr lang="en-US" dirty="0" err="1" smtClean="0"/>
              <a:t>Ak</a:t>
            </a:r>
            <a:r>
              <a:rPr lang="en-US" dirty="0" smtClean="0"/>
              <a:t>’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ditemukannnya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• Find all words forms,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/ </a:t>
            </a:r>
            <a:r>
              <a:rPr lang="en-US" dirty="0" err="1" smtClean="0"/>
              <a:t>kalimat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/format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pencariannya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kliklah</a:t>
            </a:r>
            <a:r>
              <a:rPr lang="en-US" dirty="0" smtClean="0"/>
              <a:t> Find Next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memprosesnya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 2.11.</a:t>
            </a:r>
            <a:endParaRPr lang="en-US" dirty="0"/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2.11. </a:t>
            </a:r>
            <a:r>
              <a:rPr lang="en-US" b="1" dirty="0" err="1" smtClean="0"/>
              <a:t>Pencarian</a:t>
            </a:r>
            <a:r>
              <a:rPr lang="en-US" b="1" dirty="0" smtClean="0"/>
              <a:t> </a:t>
            </a:r>
            <a:r>
              <a:rPr lang="en-US" b="1" dirty="0" err="1" smtClean="0"/>
              <a:t>Selesai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1857366"/>
            <a:ext cx="7286676" cy="252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1428729" y="4786323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6. </a:t>
            </a:r>
            <a:r>
              <a:rPr lang="en-US" sz="2800" dirty="0" err="1" smtClean="0"/>
              <a:t>Klik</a:t>
            </a:r>
            <a:r>
              <a:rPr lang="en-US" sz="2800" dirty="0" smtClean="0"/>
              <a:t> OK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menutup</a:t>
            </a:r>
            <a:r>
              <a:rPr lang="en-US" sz="2800" dirty="0" smtClean="0"/>
              <a:t> </a:t>
            </a:r>
            <a:r>
              <a:rPr lang="en-US" sz="2800" dirty="0" err="1" smtClean="0"/>
              <a:t>kotak</a:t>
            </a:r>
            <a:r>
              <a:rPr lang="en-US" sz="2800" dirty="0" smtClean="0"/>
              <a:t> dialog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Replace,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sv-SE" dirty="0" smtClean="0"/>
              <a:t>menggantikan kata/kalimat yang dicari dengan kata/kalimat yang ditentukan.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, </a:t>
            </a:r>
            <a:r>
              <a:rPr lang="en-US" dirty="0" err="1" smtClean="0"/>
              <a:t>ikutilah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;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Klik</a:t>
            </a:r>
            <a:r>
              <a:rPr lang="en-US" dirty="0" smtClean="0"/>
              <a:t> menu Edit,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Replace</a:t>
            </a:r>
          </a:p>
          <a:p>
            <a:pPr>
              <a:buNone/>
            </a:pPr>
            <a:r>
              <a:rPr lang="sv-SE" dirty="0" smtClean="0"/>
              <a:t>2. Maka akan tampil jendela replace, Gambar 2.12.</a:t>
            </a:r>
            <a:endParaRPr lang="en-US" dirty="0"/>
          </a:p>
        </p:txBody>
      </p:sp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2.12. </a:t>
            </a:r>
            <a:r>
              <a:rPr lang="en-US" b="1" dirty="0" err="1" smtClean="0"/>
              <a:t>Mengganti</a:t>
            </a:r>
            <a:r>
              <a:rPr lang="en-US" b="1" dirty="0" smtClean="0"/>
              <a:t> </a:t>
            </a:r>
            <a:r>
              <a:rPr lang="en-US" b="1" dirty="0" err="1" smtClean="0"/>
              <a:t>Teks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37556" y="847725"/>
            <a:ext cx="51149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5626121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Pada</a:t>
            </a:r>
            <a:r>
              <a:rPr lang="en-US" dirty="0" smtClean="0"/>
              <a:t> option Find what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ketikkan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/ </a:t>
            </a:r>
            <a:r>
              <a:rPr lang="en-US" dirty="0" err="1" smtClean="0"/>
              <a:t>kalimat</a:t>
            </a:r>
            <a:r>
              <a:rPr lang="en-US" dirty="0" smtClean="0"/>
              <a:t> yang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‘AKU’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‘MY’,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Ketikkan</a:t>
            </a:r>
            <a:r>
              <a:rPr lang="en-US" dirty="0" smtClean="0"/>
              <a:t> ‘AKU’ </a:t>
            </a:r>
            <a:r>
              <a:rPr lang="en-US" dirty="0" err="1" smtClean="0"/>
              <a:t>pada</a:t>
            </a:r>
            <a:r>
              <a:rPr lang="en-US" dirty="0" smtClean="0"/>
              <a:t> option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4. Option Replace with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/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‘MY’</a:t>
            </a:r>
            <a:endParaRPr lang="en-US" dirty="0"/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5768997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5. </a:t>
            </a:r>
            <a:r>
              <a:rPr lang="en-US" dirty="0" err="1" smtClean="0"/>
              <a:t>Klik</a:t>
            </a:r>
            <a:r>
              <a:rPr lang="en-US" dirty="0" smtClean="0"/>
              <a:t> Replace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persatu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Replace All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sv-SE" dirty="0" smtClean="0"/>
              <a:t>mengganti secara keseluruhan dan klik Find Next untuk mencari kata </a:t>
            </a:r>
            <a:r>
              <a:rPr lang="en-US" dirty="0" err="1" smtClean="0"/>
              <a:t>berikutnya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6. </a:t>
            </a:r>
            <a:r>
              <a:rPr lang="en-US" dirty="0" err="1" smtClean="0"/>
              <a:t>Sedangkan</a:t>
            </a:r>
            <a:r>
              <a:rPr lang="en-US" dirty="0" smtClean="0"/>
              <a:t> option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Find </a:t>
            </a:r>
            <a:r>
              <a:rPr lang="en-US" dirty="0" err="1" smtClean="0"/>
              <a:t>diatas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Menyimpan</a:t>
            </a:r>
            <a:r>
              <a:rPr lang="en-US" b="1" dirty="0" smtClean="0"/>
              <a:t> </a:t>
            </a:r>
            <a:r>
              <a:rPr lang="en-US" b="1" dirty="0" err="1" smtClean="0"/>
              <a:t>Dokumen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(document)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harddisk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sv-SE" dirty="0" smtClean="0"/>
              <a:t>disket dengan cara sebagai berikut ;</a:t>
            </a:r>
          </a:p>
          <a:p>
            <a:pPr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menu File, Save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Ctrl+S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document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kali, </a:t>
            </a:r>
            <a:r>
              <a:rPr lang="en-US" dirty="0" err="1" smtClean="0"/>
              <a:t>kotak</a:t>
            </a:r>
            <a:r>
              <a:rPr lang="en-US" dirty="0" smtClean="0"/>
              <a:t> dialog Save As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2.13.</a:t>
            </a:r>
            <a:endParaRPr lang="en-US" dirty="0"/>
          </a:p>
        </p:txBody>
      </p:sp>
    </p:spTree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2.13. </a:t>
            </a:r>
            <a:r>
              <a:rPr lang="en-US" b="1" dirty="0" err="1" smtClean="0"/>
              <a:t>kotak</a:t>
            </a:r>
            <a:r>
              <a:rPr lang="en-US" b="1" dirty="0" smtClean="0"/>
              <a:t> dialog Save As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357298"/>
            <a:ext cx="8001055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Gambar</a:t>
            </a:r>
            <a:r>
              <a:rPr lang="en-US" b="1" dirty="0"/>
              <a:t> 2.1. Cara </a:t>
            </a:r>
            <a:r>
              <a:rPr lang="en-US" b="1" dirty="0" err="1"/>
              <a:t>mengaktifkan</a:t>
            </a:r>
            <a:r>
              <a:rPr lang="en-US" b="1" dirty="0"/>
              <a:t> Microsoft Word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1785926"/>
            <a:ext cx="6786610" cy="41434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5411807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Save in,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drive </a:t>
            </a:r>
            <a:r>
              <a:rPr lang="en-US" dirty="0" err="1" smtClean="0"/>
              <a:t>atau</a:t>
            </a:r>
            <a:r>
              <a:rPr lang="en-US" dirty="0" smtClean="0"/>
              <a:t> folder yang </a:t>
            </a:r>
            <a:r>
              <a:rPr lang="en-US" dirty="0" err="1" smtClean="0"/>
              <a:t>diinginkan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isian</a:t>
            </a:r>
            <a:r>
              <a:rPr lang="en-US" dirty="0" smtClean="0"/>
              <a:t> File name, </a:t>
            </a:r>
            <a:r>
              <a:rPr lang="en-US" dirty="0" err="1" smtClean="0"/>
              <a:t>ketikkan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file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inginkan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4.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Save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memproses</a:t>
            </a:r>
            <a:r>
              <a:rPr lang="en-US" dirty="0" smtClean="0"/>
              <a:t> </a:t>
            </a:r>
            <a:r>
              <a:rPr lang="en-US" dirty="0" err="1" smtClean="0"/>
              <a:t>penyimpanannya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57298"/>
            <a:ext cx="8258204" cy="49292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de-DE" dirty="0" smtClean="0"/>
              <a:t>1. Dibawah pilihan Save in terdapat icon-icon alamat yang sering digunakan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data.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meng-klik</a:t>
            </a:r>
            <a:r>
              <a:rPr lang="en-US" dirty="0" smtClean="0"/>
              <a:t> icon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data </a:t>
            </a:r>
            <a:r>
              <a:rPr lang="en-US" dirty="0" err="1" smtClean="0"/>
              <a:t>pada</a:t>
            </a:r>
            <a:r>
              <a:rPr lang="en-US" dirty="0" smtClean="0"/>
              <a:t> icon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format </a:t>
            </a:r>
            <a:r>
              <a:rPr lang="en-US" dirty="0" err="1" smtClean="0"/>
              <a:t>penyimpanan</a:t>
            </a:r>
            <a:r>
              <a:rPr lang="en-US" dirty="0" smtClean="0"/>
              <a:t> file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Save as type. </a:t>
            </a:r>
            <a:r>
              <a:rPr lang="en-US" dirty="0" err="1" smtClean="0"/>
              <a:t>Disamping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meng-klik</a:t>
            </a:r>
            <a:r>
              <a:rPr lang="en-US" dirty="0" smtClean="0"/>
              <a:t> icon save (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disket</a:t>
            </a:r>
            <a:r>
              <a:rPr lang="en-US" dirty="0" smtClean="0"/>
              <a:t>)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toolbar </a:t>
            </a:r>
            <a:r>
              <a:rPr lang="en-US" dirty="0" err="1" smtClean="0"/>
              <a:t>standar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Membuka</a:t>
            </a:r>
            <a:r>
              <a:rPr lang="en-US" b="1" dirty="0" smtClean="0"/>
              <a:t> </a:t>
            </a:r>
            <a:r>
              <a:rPr lang="en-US" b="1" dirty="0" err="1" smtClean="0"/>
              <a:t>Dokumen</a:t>
            </a:r>
            <a:r>
              <a:rPr lang="en-US" b="1" dirty="0" smtClean="0"/>
              <a:t> 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dokumen</a:t>
            </a:r>
            <a:r>
              <a:rPr lang="en-US" dirty="0" smtClean="0"/>
              <a:t> lama (yang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).</a:t>
            </a:r>
          </a:p>
          <a:p>
            <a:pPr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Menggunakan</a:t>
            </a:r>
            <a:r>
              <a:rPr lang="en-US" dirty="0" smtClean="0"/>
              <a:t> Menu File-Open</a:t>
            </a:r>
          </a:p>
          <a:p>
            <a:pPr algn="just">
              <a:buNone/>
            </a:pP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meng-klik</a:t>
            </a:r>
            <a:r>
              <a:rPr lang="en-US" dirty="0" smtClean="0"/>
              <a:t> menu File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Open.</a:t>
            </a:r>
          </a:p>
          <a:p>
            <a:pPr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Menggunakan</a:t>
            </a:r>
            <a:r>
              <a:rPr lang="en-US" dirty="0" smtClean="0"/>
              <a:t> Icon Open</a:t>
            </a:r>
          </a:p>
          <a:p>
            <a:pPr algn="just">
              <a:buNone/>
            </a:pPr>
            <a:r>
              <a:rPr lang="nn-NO" dirty="0" smtClean="0"/>
              <a:t>Dengan cara meng-klik icon open dengan gambar</a:t>
            </a:r>
          </a:p>
          <a:p>
            <a:pPr algn="just">
              <a:buNone/>
            </a:pPr>
            <a:r>
              <a:rPr lang="en-US" dirty="0" smtClean="0"/>
              <a:t>3. </a:t>
            </a:r>
            <a:r>
              <a:rPr lang="en-US" dirty="0" err="1" smtClean="0"/>
              <a:t>Menggunakan</a:t>
            </a:r>
            <a:r>
              <a:rPr lang="en-US" dirty="0" smtClean="0"/>
              <a:t> Menu Documents</a:t>
            </a:r>
          </a:p>
          <a:p>
            <a:pPr algn="just">
              <a:buNone/>
            </a:pPr>
            <a:r>
              <a:rPr lang="en-US" dirty="0" smtClean="0"/>
              <a:t>Cara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meng-klik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Start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ditaskbar</a:t>
            </a:r>
            <a:r>
              <a:rPr lang="en-US" dirty="0" smtClean="0"/>
              <a:t>,</a:t>
            </a:r>
          </a:p>
          <a:p>
            <a:pPr algn="just">
              <a:buNone/>
            </a:pPr>
            <a:r>
              <a:rPr lang="en-US" dirty="0" err="1" smtClean="0"/>
              <a:t>Pilih</a:t>
            </a:r>
            <a:r>
              <a:rPr lang="en-US" dirty="0" smtClean="0"/>
              <a:t> menu Documents,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file yang</a:t>
            </a:r>
          </a:p>
          <a:p>
            <a:pPr algn="just">
              <a:buNone/>
            </a:pP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buka</a:t>
            </a:r>
            <a:r>
              <a:rPr lang="en-US" dirty="0" smtClean="0"/>
              <a:t>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file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Click="0" advTm="3000">
    <p:pull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Menyimpan</a:t>
            </a:r>
            <a:r>
              <a:rPr lang="en-US" b="1" dirty="0" smtClean="0"/>
              <a:t> </a:t>
            </a:r>
            <a:r>
              <a:rPr lang="en-US" b="1" dirty="0" err="1" smtClean="0"/>
              <a:t>Dokumen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Nama</a:t>
            </a:r>
            <a:r>
              <a:rPr lang="en-US" b="1" dirty="0" smtClean="0"/>
              <a:t>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</a:t>
            </a:r>
            <a:r>
              <a:rPr lang="en-US" dirty="0" err="1" smtClean="0"/>
              <a:t>dokumen</a:t>
            </a:r>
            <a:r>
              <a:rPr lang="en-US" dirty="0" smtClean="0"/>
              <a:t>) yang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lain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lain</a:t>
            </a:r>
          </a:p>
          <a:p>
            <a:pPr algn="just">
              <a:buNone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meng-klik</a:t>
            </a:r>
            <a:r>
              <a:rPr lang="en-US" dirty="0" smtClean="0"/>
              <a:t> menu File</a:t>
            </a:r>
          </a:p>
          <a:p>
            <a:pPr algn="just">
              <a:buNone/>
            </a:pP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Save As.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ketikkan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dinginkan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Save </a:t>
            </a:r>
            <a:r>
              <a:rPr lang="en-US" dirty="0" err="1" smtClean="0"/>
              <a:t>untuk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memproses</a:t>
            </a:r>
            <a:r>
              <a:rPr lang="en-US" dirty="0" smtClean="0"/>
              <a:t> </a:t>
            </a:r>
            <a:r>
              <a:rPr lang="en-US" dirty="0" err="1" smtClean="0"/>
              <a:t>penyimpanannya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Click="0" advTm="3000">
    <p:pull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Pengaturan</a:t>
            </a:r>
            <a:r>
              <a:rPr lang="en-US" b="1" dirty="0" smtClean="0"/>
              <a:t> </a:t>
            </a:r>
            <a:r>
              <a:rPr lang="en-US" b="1" dirty="0" err="1" smtClean="0"/>
              <a:t>Dokumen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adne_puexys3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62393">
            <a:off x="1142512" y="1083124"/>
            <a:ext cx="1225470" cy="163396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ll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Pengaturan</a:t>
            </a:r>
            <a:r>
              <a:rPr lang="en-US" b="1" dirty="0" smtClean="0"/>
              <a:t> </a:t>
            </a:r>
            <a:r>
              <a:rPr lang="en-US" b="1" dirty="0" err="1" smtClean="0"/>
              <a:t>Halaman</a:t>
            </a:r>
            <a:r>
              <a:rPr lang="en-US" b="1" dirty="0" smtClean="0"/>
              <a:t> </a:t>
            </a:r>
            <a:r>
              <a:rPr lang="en-US" b="1" dirty="0" err="1" smtClean="0"/>
              <a:t>Dokumen</a:t>
            </a:r>
            <a:r>
              <a:rPr lang="en-US" b="1" dirty="0" smtClean="0"/>
              <a:t> (Page Set-Up)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 smtClean="0"/>
              <a:t>Agar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kerjakan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dicetak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sv-SE" dirty="0" smtClean="0"/>
              <a:t>inginkan, maka mutlak diperlukan</a:t>
            </a:r>
          </a:p>
          <a:p>
            <a:pPr algn="just">
              <a:buNone/>
            </a:pPr>
            <a:r>
              <a:rPr lang="sv-SE" dirty="0" smtClean="0"/>
              <a:t>pengetahuan tentang tata cara pengaturan </a:t>
            </a:r>
            <a:r>
              <a:rPr lang="fi-FI" dirty="0" smtClean="0"/>
              <a:t>dokumen ini.</a:t>
            </a:r>
          </a:p>
          <a:p>
            <a:pPr algn="just">
              <a:buNone/>
            </a:pPr>
            <a:r>
              <a:rPr lang="fi-FI" dirty="0" smtClean="0"/>
              <a:t>Apa saja yang dapat kita lakukanterhadap pengaturan</a:t>
            </a:r>
          </a:p>
          <a:p>
            <a:pPr algn="just">
              <a:buNone/>
            </a:pPr>
            <a:r>
              <a:rPr lang="fi-FI" dirty="0" smtClean="0"/>
              <a:t>Halaman dokumen ini ?. Untuk menjawabnya, mari kita</a:t>
            </a:r>
          </a:p>
          <a:p>
            <a:pPr algn="just">
              <a:buNone/>
            </a:pPr>
            <a:r>
              <a:rPr lang="fi-FI" dirty="0" smtClean="0"/>
              <a:t>lakukan sbb;</a:t>
            </a:r>
          </a:p>
          <a:p>
            <a:pPr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Klik</a:t>
            </a:r>
            <a:r>
              <a:rPr lang="en-US" dirty="0" smtClean="0"/>
              <a:t> menu File,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menu Page Setup.</a:t>
            </a:r>
          </a:p>
          <a:p>
            <a:pPr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Tunggu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dialog Page Setup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2.14.</a:t>
            </a:r>
            <a:endParaRPr lang="en-US" dirty="0"/>
          </a:p>
        </p:txBody>
      </p:sp>
    </p:spTree>
  </p:cSld>
  <p:clrMapOvr>
    <a:masterClrMapping/>
  </p:clrMapOvr>
  <p:transition spd="slow" advClick="0" advTm="3000">
    <p:pull dir="l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2.14. </a:t>
            </a:r>
            <a:r>
              <a:rPr lang="en-US" b="1" dirty="0" err="1" smtClean="0"/>
              <a:t>kotak</a:t>
            </a:r>
            <a:r>
              <a:rPr lang="en-US" b="1" dirty="0" smtClean="0"/>
              <a:t> dialog Page Setup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857364"/>
            <a:ext cx="6643733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3000">
    <p:pull dir="l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9" y="0"/>
            <a:ext cx="8286808" cy="6429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 smtClean="0"/>
              <a:t>melihat</a:t>
            </a:r>
            <a:r>
              <a:rPr lang="en-US" sz="2100" dirty="0" smtClean="0"/>
              <a:t> </a:t>
            </a:r>
            <a:r>
              <a:rPr lang="en-US" sz="2100" dirty="0" err="1" smtClean="0"/>
              <a:t>efek</a:t>
            </a:r>
            <a:r>
              <a:rPr lang="en-US" sz="2100" dirty="0" smtClean="0"/>
              <a:t> </a:t>
            </a:r>
            <a:r>
              <a:rPr lang="en-US" sz="2100" dirty="0" err="1" smtClean="0"/>
              <a:t>dari</a:t>
            </a:r>
            <a:r>
              <a:rPr lang="en-US" sz="2100" dirty="0" smtClean="0"/>
              <a:t> </a:t>
            </a:r>
            <a:r>
              <a:rPr lang="en-US" sz="2100" dirty="0" err="1" smtClean="0"/>
              <a:t>perubahan</a:t>
            </a:r>
            <a:r>
              <a:rPr lang="en-US" sz="2100" dirty="0" smtClean="0"/>
              <a:t> setting yang </a:t>
            </a:r>
            <a:r>
              <a:rPr lang="en-US" sz="2100" dirty="0" err="1" smtClean="0"/>
              <a:t>kita</a:t>
            </a:r>
            <a:r>
              <a:rPr lang="en-US" sz="2100" dirty="0" smtClean="0"/>
              <a:t> </a:t>
            </a:r>
            <a:r>
              <a:rPr lang="en-US" sz="2100" dirty="0" err="1" smtClean="0"/>
              <a:t>buat</a:t>
            </a:r>
            <a:r>
              <a:rPr lang="en-US" sz="2100" dirty="0" smtClean="0"/>
              <a:t>, </a:t>
            </a:r>
            <a:r>
              <a:rPr lang="en-US" sz="2100" dirty="0" err="1" smtClean="0"/>
              <a:t>dapat</a:t>
            </a:r>
            <a:r>
              <a:rPr lang="en-US" sz="2100" dirty="0" smtClean="0"/>
              <a:t> </a:t>
            </a:r>
            <a:r>
              <a:rPr lang="en-US" sz="2100" dirty="0" err="1" smtClean="0"/>
              <a:t>dilihat</a:t>
            </a:r>
            <a:endParaRPr lang="en-US" sz="2100" dirty="0" smtClean="0"/>
          </a:p>
          <a:p>
            <a:pPr>
              <a:buNone/>
            </a:pP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Kotak</a:t>
            </a:r>
            <a:r>
              <a:rPr lang="en-US" sz="2100" dirty="0" smtClean="0"/>
              <a:t> preview.</a:t>
            </a:r>
          </a:p>
          <a:p>
            <a:pPr>
              <a:buNone/>
            </a:pPr>
            <a:r>
              <a:rPr lang="en-US" sz="2100" dirty="0" err="1" smtClean="0"/>
              <a:t>Keterangan</a:t>
            </a:r>
            <a:r>
              <a:rPr lang="en-US" sz="2100" dirty="0" smtClean="0"/>
              <a:t> :</a:t>
            </a:r>
          </a:p>
          <a:p>
            <a:pPr>
              <a:buNone/>
            </a:pPr>
            <a:r>
              <a:rPr lang="en-US" sz="2100" dirty="0" smtClean="0"/>
              <a:t>1. Tab Margin, </a:t>
            </a:r>
            <a:r>
              <a:rPr lang="en-US" sz="2100" dirty="0" err="1" smtClean="0"/>
              <a:t>digunakan</a:t>
            </a:r>
            <a:r>
              <a:rPr lang="en-US" sz="2100" dirty="0" smtClean="0"/>
              <a:t> </a:t>
            </a:r>
            <a:r>
              <a:rPr lang="en-US" sz="2100" dirty="0" err="1" smtClean="0"/>
              <a:t>dalam</a:t>
            </a:r>
            <a:r>
              <a:rPr lang="en-US" sz="2100" dirty="0" smtClean="0"/>
              <a:t> </a:t>
            </a:r>
            <a:r>
              <a:rPr lang="en-US" sz="2100" dirty="0" err="1" smtClean="0"/>
              <a:t>pengaturan</a:t>
            </a:r>
            <a:r>
              <a:rPr lang="en-US" sz="2100" dirty="0" smtClean="0"/>
              <a:t> </a:t>
            </a:r>
            <a:r>
              <a:rPr lang="en-US" sz="2100" dirty="0" err="1" smtClean="0"/>
              <a:t>batas</a:t>
            </a:r>
            <a:r>
              <a:rPr lang="en-US" sz="2100" dirty="0" smtClean="0"/>
              <a:t> </a:t>
            </a:r>
            <a:r>
              <a:rPr lang="en-US" sz="2100" dirty="0" err="1" smtClean="0"/>
              <a:t>halaman</a:t>
            </a:r>
            <a:r>
              <a:rPr lang="en-US" sz="2100" dirty="0" smtClean="0"/>
              <a:t>, headers, footers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pengaturan</a:t>
            </a:r>
            <a:r>
              <a:rPr lang="en-US" sz="2100" dirty="0" smtClean="0"/>
              <a:t> </a:t>
            </a:r>
            <a:r>
              <a:rPr lang="en-US" sz="2100" dirty="0" err="1" smtClean="0"/>
              <a:t>pencetakan</a:t>
            </a:r>
            <a:r>
              <a:rPr lang="en-US" sz="2100" dirty="0" smtClean="0"/>
              <a:t> model </a:t>
            </a:r>
            <a:r>
              <a:rPr lang="en-US" sz="2100" dirty="0" err="1" smtClean="0"/>
              <a:t>buku</a:t>
            </a:r>
            <a:r>
              <a:rPr lang="en-US" sz="2100" dirty="0" smtClean="0"/>
              <a:t> (</a:t>
            </a:r>
            <a:r>
              <a:rPr lang="en-US" sz="2100" dirty="0" err="1" smtClean="0"/>
              <a:t>cetak</a:t>
            </a:r>
            <a:r>
              <a:rPr lang="en-US" sz="2100" dirty="0" smtClean="0"/>
              <a:t> </a:t>
            </a:r>
            <a:r>
              <a:rPr lang="en-US" sz="2100" dirty="0" err="1" smtClean="0"/>
              <a:t>bolak</a:t>
            </a:r>
            <a:r>
              <a:rPr lang="en-US" sz="2100" dirty="0" smtClean="0"/>
              <a:t> </a:t>
            </a:r>
            <a:r>
              <a:rPr lang="en-US" sz="2100" dirty="0" err="1" smtClean="0"/>
              <a:t>balik</a:t>
            </a:r>
            <a:r>
              <a:rPr lang="en-US" sz="2100" dirty="0" smtClean="0"/>
              <a:t>). </a:t>
            </a: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 smtClean="0"/>
              <a:t>menaikan</a:t>
            </a:r>
            <a:r>
              <a:rPr lang="en-US" sz="2100" dirty="0" smtClean="0"/>
              <a:t> </a:t>
            </a:r>
            <a:r>
              <a:rPr lang="en-US" sz="2100" dirty="0" err="1" smtClean="0"/>
              <a:t>ukuran</a:t>
            </a:r>
            <a:r>
              <a:rPr lang="en-US" sz="2100" dirty="0" smtClean="0"/>
              <a:t> </a:t>
            </a:r>
            <a:r>
              <a:rPr lang="en-US" sz="2100" dirty="0" err="1" smtClean="0"/>
              <a:t>klik</a:t>
            </a:r>
            <a:r>
              <a:rPr lang="en-US" sz="2100" dirty="0" smtClean="0"/>
              <a:t> symbol 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 smtClean="0"/>
              <a:t>menurunkan</a:t>
            </a:r>
            <a:r>
              <a:rPr lang="en-US" sz="2100" dirty="0" smtClean="0"/>
              <a:t> </a:t>
            </a:r>
            <a:r>
              <a:rPr lang="en-US" sz="2100" dirty="0" err="1" smtClean="0"/>
              <a:t>ukuran</a:t>
            </a:r>
            <a:r>
              <a:rPr lang="en-US" sz="2100" dirty="0" smtClean="0"/>
              <a:t> </a:t>
            </a:r>
            <a:r>
              <a:rPr lang="en-US" sz="2100" dirty="0" err="1" smtClean="0"/>
              <a:t>klik</a:t>
            </a:r>
            <a:r>
              <a:rPr lang="en-US" sz="2100" dirty="0" smtClean="0"/>
              <a:t> symbol </a:t>
            </a:r>
          </a:p>
          <a:p>
            <a:pPr>
              <a:buNone/>
            </a:pPr>
            <a:r>
              <a:rPr lang="sv-SE" sz="2100" dirty="0" smtClean="0"/>
              <a:t>• Top, digunakan untuk mengatur batas atas dokumen mulai dari tepi atas</a:t>
            </a:r>
          </a:p>
          <a:p>
            <a:pPr>
              <a:buNone/>
            </a:pPr>
            <a:r>
              <a:rPr lang="en-US" sz="2100" dirty="0" err="1" smtClean="0"/>
              <a:t>kertas</a:t>
            </a:r>
            <a:r>
              <a:rPr lang="en-US" sz="2100" dirty="0" smtClean="0"/>
              <a:t>.  Bottom, </a:t>
            </a:r>
            <a:r>
              <a:rPr lang="en-US" sz="2100" dirty="0" err="1" smtClean="0"/>
              <a:t>digunakan</a:t>
            </a:r>
            <a:r>
              <a:rPr lang="en-US" sz="2100" dirty="0" smtClean="0"/>
              <a:t> </a:t>
            </a: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 smtClean="0"/>
              <a:t>mengatur</a:t>
            </a:r>
            <a:r>
              <a:rPr lang="en-US" sz="2100" dirty="0" smtClean="0"/>
              <a:t> </a:t>
            </a:r>
            <a:r>
              <a:rPr lang="en-US" sz="2100" dirty="0" err="1" smtClean="0"/>
              <a:t>batas</a:t>
            </a:r>
            <a:r>
              <a:rPr lang="en-US" sz="2100" dirty="0" smtClean="0"/>
              <a:t> </a:t>
            </a:r>
            <a:r>
              <a:rPr lang="en-US" sz="2100" dirty="0" err="1" smtClean="0"/>
              <a:t>bawah</a:t>
            </a:r>
            <a:r>
              <a:rPr lang="en-US" sz="2100" dirty="0" smtClean="0"/>
              <a:t> </a:t>
            </a:r>
            <a:r>
              <a:rPr lang="en-US" sz="2100" dirty="0" err="1" smtClean="0"/>
              <a:t>dokumen</a:t>
            </a:r>
            <a:r>
              <a:rPr lang="en-US" sz="2100" dirty="0" smtClean="0"/>
              <a:t> </a:t>
            </a:r>
            <a:r>
              <a:rPr lang="en-US" sz="2100" dirty="0" err="1" smtClean="0"/>
              <a:t>mulai</a:t>
            </a:r>
            <a:endParaRPr lang="en-US" sz="2100" dirty="0" smtClean="0"/>
          </a:p>
          <a:p>
            <a:pPr>
              <a:buNone/>
            </a:pPr>
            <a:r>
              <a:rPr lang="en-US" sz="2100" dirty="0" err="1" smtClean="0"/>
              <a:t>dari</a:t>
            </a:r>
            <a:r>
              <a:rPr lang="en-US" sz="2100" dirty="0" smtClean="0"/>
              <a:t> </a:t>
            </a:r>
            <a:r>
              <a:rPr lang="en-US" sz="2100" dirty="0" err="1" smtClean="0"/>
              <a:t>tepi</a:t>
            </a:r>
            <a:r>
              <a:rPr lang="en-US" sz="2100" dirty="0" smtClean="0"/>
              <a:t> </a:t>
            </a:r>
            <a:r>
              <a:rPr lang="en-US" sz="2100" dirty="0" err="1" smtClean="0"/>
              <a:t>bawah</a:t>
            </a:r>
            <a:r>
              <a:rPr lang="en-US" sz="2100" dirty="0" smtClean="0"/>
              <a:t> </a:t>
            </a:r>
            <a:r>
              <a:rPr lang="en-US" sz="2100" dirty="0" err="1" smtClean="0"/>
              <a:t>kertas</a:t>
            </a:r>
            <a:r>
              <a:rPr lang="en-US" sz="2100" dirty="0" smtClean="0"/>
              <a:t>.</a:t>
            </a:r>
          </a:p>
          <a:p>
            <a:pPr>
              <a:buNone/>
            </a:pPr>
            <a:r>
              <a:rPr lang="en-US" sz="2100" dirty="0" smtClean="0"/>
              <a:t>• Left, </a:t>
            </a:r>
            <a:r>
              <a:rPr lang="en-US" sz="2100" dirty="0" err="1" smtClean="0"/>
              <a:t>digunakan</a:t>
            </a:r>
            <a:r>
              <a:rPr lang="en-US" sz="2100" dirty="0" smtClean="0"/>
              <a:t> </a:t>
            </a:r>
            <a:r>
              <a:rPr lang="en-US" sz="2100" dirty="0" err="1" smtClean="0"/>
              <a:t>dalam</a:t>
            </a:r>
            <a:r>
              <a:rPr lang="en-US" sz="2100" dirty="0" smtClean="0"/>
              <a:t> </a:t>
            </a:r>
            <a:r>
              <a:rPr lang="en-US" sz="2100" dirty="0" err="1" smtClean="0"/>
              <a:t>pengaturan</a:t>
            </a:r>
            <a:r>
              <a:rPr lang="en-US" sz="2100" dirty="0" smtClean="0"/>
              <a:t> </a:t>
            </a:r>
            <a:r>
              <a:rPr lang="en-US" sz="2100" dirty="0" err="1" smtClean="0"/>
              <a:t>batas</a:t>
            </a:r>
            <a:r>
              <a:rPr lang="en-US" sz="2100" dirty="0" smtClean="0"/>
              <a:t> </a:t>
            </a:r>
            <a:r>
              <a:rPr lang="en-US" sz="2100" dirty="0" err="1" smtClean="0"/>
              <a:t>kiri</a:t>
            </a:r>
            <a:r>
              <a:rPr lang="en-US" sz="2100" dirty="0" smtClean="0"/>
              <a:t> </a:t>
            </a:r>
            <a:r>
              <a:rPr lang="en-US" sz="2100" dirty="0" err="1" smtClean="0"/>
              <a:t>dokumen</a:t>
            </a:r>
            <a:r>
              <a:rPr lang="en-US" sz="2100" dirty="0" smtClean="0"/>
              <a:t> </a:t>
            </a:r>
            <a:r>
              <a:rPr lang="en-US" sz="2100" dirty="0" err="1" smtClean="0"/>
              <a:t>mulai</a:t>
            </a:r>
            <a:r>
              <a:rPr lang="en-US" sz="2100" dirty="0" smtClean="0"/>
              <a:t> </a:t>
            </a:r>
            <a:r>
              <a:rPr lang="en-US" sz="2100" dirty="0" err="1" smtClean="0"/>
              <a:t>dari</a:t>
            </a:r>
            <a:r>
              <a:rPr lang="en-US" sz="2100" dirty="0" smtClean="0"/>
              <a:t> </a:t>
            </a:r>
            <a:r>
              <a:rPr lang="en-US" sz="2100" dirty="0" err="1" smtClean="0"/>
              <a:t>tepi</a:t>
            </a:r>
            <a:r>
              <a:rPr lang="en-US" sz="2100" dirty="0" smtClean="0"/>
              <a:t> </a:t>
            </a:r>
            <a:r>
              <a:rPr lang="en-US" sz="2100" dirty="0" err="1" smtClean="0"/>
              <a:t>kiri</a:t>
            </a:r>
            <a:endParaRPr lang="en-US" sz="2100" dirty="0" smtClean="0"/>
          </a:p>
          <a:p>
            <a:pPr>
              <a:buNone/>
            </a:pPr>
            <a:r>
              <a:rPr lang="en-US" sz="2100" dirty="0" err="1" smtClean="0"/>
              <a:t>kertas</a:t>
            </a:r>
            <a:r>
              <a:rPr lang="en-US" sz="2100" dirty="0" smtClean="0"/>
              <a:t>.</a:t>
            </a:r>
          </a:p>
          <a:p>
            <a:pPr>
              <a:buNone/>
            </a:pPr>
            <a:r>
              <a:rPr lang="sv-SE" sz="2100" dirty="0" smtClean="0"/>
              <a:t>• Right, digunakan untuk pengaturan batas kanan dokumen mulai dari tepi</a:t>
            </a:r>
          </a:p>
          <a:p>
            <a:pPr>
              <a:buNone/>
            </a:pPr>
            <a:r>
              <a:rPr lang="en-US" sz="2100" dirty="0" err="1" smtClean="0"/>
              <a:t>kanan</a:t>
            </a:r>
            <a:r>
              <a:rPr lang="en-US" sz="2100" dirty="0" smtClean="0"/>
              <a:t> </a:t>
            </a:r>
            <a:r>
              <a:rPr lang="en-US" sz="2100" dirty="0" err="1" smtClean="0"/>
              <a:t>kertas</a:t>
            </a:r>
            <a:r>
              <a:rPr lang="en-US" sz="2100" dirty="0" smtClean="0"/>
              <a:t>.</a:t>
            </a:r>
            <a:endParaRPr lang="en-US" sz="2100" dirty="0"/>
          </a:p>
        </p:txBody>
      </p:sp>
    </p:spTree>
  </p:cSld>
  <p:clrMapOvr>
    <a:masterClrMapping/>
  </p:clrMapOvr>
  <p:transition spd="slow" advClick="0" advTm="3000">
    <p:pull dir="r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541180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/>
              <a:t>Gutter,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t-IT" dirty="0" smtClean="0"/>
              <a:t>penjilidan. Pengaturan posisi dari gutter ini kita tentukan pada bagian </a:t>
            </a:r>
            <a:r>
              <a:rPr lang="en-US" dirty="0" err="1" smtClean="0"/>
              <a:t>pilihan</a:t>
            </a:r>
            <a:r>
              <a:rPr lang="en-US" dirty="0" smtClean="0"/>
              <a:t> Gutter </a:t>
            </a:r>
            <a:r>
              <a:rPr lang="en-US" dirty="0" err="1" smtClean="0"/>
              <a:t>posistion</a:t>
            </a:r>
            <a:r>
              <a:rPr lang="en-US" dirty="0" smtClean="0"/>
              <a:t> yang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(left)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(top)</a:t>
            </a:r>
          </a:p>
          <a:p>
            <a:pPr algn="just">
              <a:buNone/>
            </a:pPr>
            <a:r>
              <a:rPr lang="en-US" dirty="0" smtClean="0"/>
              <a:t>• Header,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(header)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• Footer,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kaki (footer)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Click="0" advTm="3000">
    <p:pull dir="r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584043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en-US" b="1" dirty="0" smtClean="0"/>
          </a:p>
          <a:p>
            <a:pPr algn="just">
              <a:buNone/>
            </a:pPr>
            <a:r>
              <a:rPr lang="en-US" b="1" dirty="0" smtClean="0"/>
              <a:t>NB. Header </a:t>
            </a:r>
            <a:r>
              <a:rPr lang="en-US" b="1" dirty="0" err="1" smtClean="0"/>
              <a:t>dan</a:t>
            </a:r>
            <a:r>
              <a:rPr lang="en-US" b="1" dirty="0" smtClean="0"/>
              <a:t> footer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otomatis</a:t>
            </a:r>
            <a:r>
              <a:rPr lang="en-US" b="1" dirty="0" smtClean="0"/>
              <a:t> </a:t>
            </a:r>
            <a:r>
              <a:rPr lang="en-US" b="1" dirty="0" err="1" smtClean="0"/>
              <a:t>tampil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halaman</a:t>
            </a:r>
            <a:endParaRPr lang="en-US" b="1" dirty="0" smtClean="0"/>
          </a:p>
          <a:p>
            <a:pPr algn="just">
              <a:buNone/>
            </a:pPr>
            <a:r>
              <a:rPr lang="en-US" dirty="0" err="1" smtClean="0"/>
              <a:t>dokumen</a:t>
            </a:r>
            <a:r>
              <a:rPr lang="en-US" dirty="0" smtClean="0"/>
              <a:t>.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jadi</a:t>
            </a:r>
            <a:r>
              <a:rPr lang="en-US" dirty="0" smtClean="0"/>
              <a:t> header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‘Microsoft Word’’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r>
              <a:rPr lang="en-US" dirty="0" smtClean="0"/>
              <a:t> </a:t>
            </a:r>
            <a:r>
              <a:rPr lang="en-US" dirty="0" err="1" smtClean="0"/>
              <a:t>dibawahnya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yang </a:t>
            </a:r>
            <a:r>
              <a:rPr lang="en-US" dirty="0" err="1" smtClean="0"/>
              <a:t>jadi</a:t>
            </a:r>
            <a:r>
              <a:rPr lang="en-US" dirty="0" smtClean="0"/>
              <a:t> footer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‘Labor </a:t>
            </a:r>
            <a:r>
              <a:rPr lang="en-US" dirty="0" err="1" smtClean="0"/>
              <a:t>Komputer</a:t>
            </a:r>
            <a:r>
              <a:rPr lang="en-US" dirty="0" smtClean="0"/>
              <a:t> Program</a:t>
            </a:r>
          </a:p>
          <a:p>
            <a:pPr algn="just">
              <a:buNone/>
            </a:pPr>
            <a:r>
              <a:rPr lang="en-US" dirty="0" err="1" smtClean="0"/>
              <a:t>Ekstensi</a:t>
            </a:r>
            <a:r>
              <a:rPr lang="en-US" dirty="0" smtClean="0"/>
              <a:t> FEUA’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diatasnya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• Mirror Margin,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dicetak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. </a:t>
            </a:r>
            <a:r>
              <a:rPr lang="fi-FI" dirty="0" smtClean="0"/>
              <a:t>Jika pilihan ini kita aktifkan, maka pada tab margin akan ada perubahan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;</a:t>
            </a:r>
            <a:endParaRPr lang="en-US" dirty="0"/>
          </a:p>
        </p:txBody>
      </p:sp>
    </p:spTree>
  </p:cSld>
  <p:clrMapOvr>
    <a:masterClrMapping/>
  </p:clrMapOvr>
  <p:transition spd="slow" advClick="0" advTm="3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Mengenal</a:t>
            </a:r>
            <a:r>
              <a:rPr lang="en-US" b="1" dirty="0"/>
              <a:t> </a:t>
            </a:r>
            <a:r>
              <a:rPr lang="en-US" b="1" dirty="0" err="1"/>
              <a:t>Elemen</a:t>
            </a:r>
            <a:r>
              <a:rPr lang="en-US" b="1" dirty="0"/>
              <a:t> </a:t>
            </a:r>
            <a:r>
              <a:rPr lang="en-US" b="1" dirty="0" err="1"/>
              <a:t>Jendela</a:t>
            </a:r>
            <a:r>
              <a:rPr lang="en-US" b="1" dirty="0"/>
              <a:t> MS-Word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/>
              <a:t>Word 2000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aktifkan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tampil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it-IT" dirty="0" smtClean="0"/>
              <a:t>nama Document </a:t>
            </a:r>
            <a:r>
              <a:rPr lang="it-IT" dirty="0"/>
              <a:t>1, seperti Gambar 2.2</a:t>
            </a:r>
            <a:endParaRPr lang="en-US" dirty="0"/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500174"/>
            <a:ext cx="707236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2.15. Tab Margin</a:t>
            </a:r>
            <a:endParaRPr lang="en-US" dirty="0"/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55468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option left </a:t>
            </a:r>
            <a:r>
              <a:rPr lang="en-US" dirty="0" err="1" smtClean="0"/>
              <a:t>dan</a:t>
            </a:r>
            <a:r>
              <a:rPr lang="en-US" dirty="0" smtClean="0"/>
              <a:t> right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option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Inside </a:t>
            </a:r>
            <a:r>
              <a:rPr lang="en-US" dirty="0" err="1" smtClean="0"/>
              <a:t>dan</a:t>
            </a:r>
            <a:r>
              <a:rPr lang="en-US" dirty="0" smtClean="0"/>
              <a:t> Outside.</a:t>
            </a:r>
          </a:p>
          <a:p>
            <a:pPr algn="just"/>
            <a:r>
              <a:rPr lang="en-US" dirty="0" smtClean="0"/>
              <a:t>Inside,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Outside,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• 2 pages per sheet, </a:t>
            </a:r>
            <a:r>
              <a:rPr lang="en-US" dirty="0" err="1" smtClean="0"/>
              <a:t>artinya</a:t>
            </a:r>
            <a:r>
              <a:rPr lang="en-US" dirty="0" smtClean="0"/>
              <a:t> option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agar </a:t>
            </a:r>
            <a:r>
              <a:rPr lang="en-US" dirty="0" err="1" smtClean="0"/>
              <a:t>dicetak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2. Tab Paper Size,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pencetakan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2.16. Tab Paper Size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571612"/>
            <a:ext cx="700092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9"/>
            <a:ext cx="8229600" cy="657227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/>
              <a:t>• Paper size,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Word 2000. Kita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jenisnya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Word 2000,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pilihlah</a:t>
            </a:r>
            <a:r>
              <a:rPr lang="en-US" dirty="0" smtClean="0"/>
              <a:t> option Custom Size.</a:t>
            </a:r>
          </a:p>
          <a:p>
            <a:pPr algn="just">
              <a:buNone/>
            </a:pPr>
            <a:r>
              <a:rPr lang="en-US" dirty="0" smtClean="0"/>
              <a:t>• Width,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memilihoption</a:t>
            </a:r>
            <a:r>
              <a:rPr lang="en-US" dirty="0" smtClean="0"/>
              <a:t> custom size.</a:t>
            </a:r>
          </a:p>
          <a:p>
            <a:pPr algn="just">
              <a:buNone/>
            </a:pPr>
            <a:r>
              <a:rPr lang="de-DE" dirty="0" smtClean="0"/>
              <a:t>• Height, sama halnya dengan width, tapi option ini digunakan untuk </a:t>
            </a:r>
            <a:r>
              <a:rPr lang="fi-FI" dirty="0" smtClean="0"/>
              <a:t>pengaturan tinggi kertas yang kita miliki.</a:t>
            </a:r>
          </a:p>
          <a:p>
            <a:pPr algn="just">
              <a:buNone/>
            </a:pPr>
            <a:r>
              <a:rPr lang="en-US" dirty="0" smtClean="0"/>
              <a:t>• Tab Orientation,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menetukan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percetakan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.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;</a:t>
            </a:r>
          </a:p>
          <a:p>
            <a:pPr algn="just">
              <a:buNone/>
            </a:pPr>
            <a:r>
              <a:rPr lang="en-US" dirty="0" smtClean="0"/>
              <a:t>• Portrait,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(</a:t>
            </a:r>
            <a:r>
              <a:rPr lang="en-US" dirty="0" err="1" smtClean="0"/>
              <a:t>vertikal</a:t>
            </a:r>
            <a:r>
              <a:rPr lang="en-US" dirty="0" smtClean="0"/>
              <a:t>), </a:t>
            </a:r>
            <a:r>
              <a:rPr lang="en-US" dirty="0" err="1" smtClean="0"/>
              <a:t>sedangkan</a:t>
            </a:r>
            <a:endParaRPr lang="en-US" dirty="0"/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85729"/>
            <a:ext cx="8258204" cy="628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• Landscape,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melebar</a:t>
            </a:r>
            <a:r>
              <a:rPr lang="en-US" dirty="0" smtClean="0"/>
              <a:t> (horizontal)</a:t>
            </a:r>
          </a:p>
          <a:p>
            <a:pPr algn="just">
              <a:buNone/>
            </a:pPr>
            <a:r>
              <a:rPr lang="en-US" dirty="0" smtClean="0"/>
              <a:t>• Apply to,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data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option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option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;</a:t>
            </a:r>
          </a:p>
          <a:p>
            <a:pPr algn="just">
              <a:buNone/>
            </a:pPr>
            <a:r>
              <a:rPr lang="en-US" dirty="0" smtClean="0"/>
              <a:t>• Whole document,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margin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• This point forward,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yang </a:t>
            </a:r>
            <a:r>
              <a:rPr lang="en-US" dirty="0" err="1" smtClean="0"/>
              <a:t>aktif</a:t>
            </a:r>
            <a:r>
              <a:rPr lang="en-US" dirty="0" smtClean="0"/>
              <a:t> (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insertion point)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• This section,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margin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yang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strips dir="l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Selected text,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• Default,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merubahan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setting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tadi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default </a:t>
            </a:r>
            <a:r>
              <a:rPr lang="en-US" dirty="0" err="1" smtClean="0"/>
              <a:t>dari</a:t>
            </a:r>
            <a:r>
              <a:rPr lang="en-US" dirty="0" smtClean="0"/>
              <a:t> Word 2000.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Untuk</a:t>
            </a:r>
            <a:r>
              <a:rPr lang="en-US" dirty="0" smtClean="0"/>
              <a:t> tab Paper Source </a:t>
            </a:r>
            <a:r>
              <a:rPr lang="en-US" dirty="0" err="1" smtClean="0"/>
              <a:t>dan</a:t>
            </a:r>
            <a:r>
              <a:rPr lang="en-US" dirty="0" smtClean="0"/>
              <a:t> Layout </a:t>
            </a:r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pelajari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Click="0" advTm="3000">
    <p:strips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Pengaturan</a:t>
            </a:r>
            <a:r>
              <a:rPr lang="en-US" b="1" dirty="0" smtClean="0"/>
              <a:t> </a:t>
            </a:r>
            <a:r>
              <a:rPr lang="en-US" b="1" dirty="0" err="1" smtClean="0"/>
              <a:t>Huruf</a:t>
            </a:r>
            <a:r>
              <a:rPr lang="en-US" b="1" dirty="0" smtClean="0"/>
              <a:t> (Font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,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;</a:t>
            </a:r>
          </a:p>
          <a:p>
            <a:pPr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Menggunakan</a:t>
            </a:r>
            <a:r>
              <a:rPr lang="en-US" dirty="0" smtClean="0"/>
              <a:t> toolbar</a:t>
            </a:r>
          </a:p>
          <a:p>
            <a:pPr algn="just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r>
              <a:rPr lang="en-US" dirty="0" err="1" smtClean="0"/>
              <a:t>Caranya</a:t>
            </a:r>
            <a:r>
              <a:rPr lang="en-US" dirty="0" smtClean="0"/>
              <a:t> ;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Tandai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robah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Klik</a:t>
            </a:r>
            <a:r>
              <a:rPr lang="en-US" dirty="0" smtClean="0"/>
              <a:t> item font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toolbar </a:t>
            </a:r>
            <a:r>
              <a:rPr lang="en-US" dirty="0" err="1" smtClean="0"/>
              <a:t>standar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endParaRPr lang="en-US" dirty="0" smtClean="0"/>
          </a:p>
          <a:p>
            <a:pPr algn="just">
              <a:buNone/>
            </a:pPr>
            <a:r>
              <a:rPr lang="sv-SE" dirty="0" smtClean="0"/>
              <a:t>daftar huruf yang disediakan oleh Word 2000. Kliklah huruf pilihan</a:t>
            </a:r>
          </a:p>
          <a:p>
            <a:pPr algn="just">
              <a:buNone/>
            </a:pPr>
            <a:r>
              <a:rPr lang="en-US" dirty="0" err="1" smtClean="0"/>
              <a:t>Anda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, </a:t>
            </a:r>
            <a:r>
              <a:rPr lang="en-US" dirty="0" err="1" smtClean="0"/>
              <a:t>kliklah</a:t>
            </a:r>
            <a:r>
              <a:rPr lang="en-US" dirty="0" smtClean="0"/>
              <a:t> item font size yang </a:t>
            </a:r>
            <a:r>
              <a:rPr lang="en-US" dirty="0" err="1" smtClean="0"/>
              <a:t>disebelah</a:t>
            </a:r>
            <a:endParaRPr lang="en-US" dirty="0" smtClean="0"/>
          </a:p>
          <a:p>
            <a:pPr algn="just">
              <a:buNone/>
            </a:pPr>
            <a:r>
              <a:rPr lang="sv-SE" dirty="0" smtClean="0"/>
              <a:t>item font lalu kliklah ukuran huruf yang diinginkan.</a:t>
            </a:r>
            <a:endParaRPr lang="en-US" dirty="0"/>
          </a:p>
        </p:txBody>
      </p:sp>
    </p:spTree>
  </p:cSld>
  <p:clrMapOvr>
    <a:masterClrMapping/>
  </p:clrMapOvr>
  <p:transition spd="slow" advClick="0" advTm="3000">
    <p:strips dir="r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0546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Menggunakan</a:t>
            </a:r>
            <a:r>
              <a:rPr lang="en-US" dirty="0" smtClean="0"/>
              <a:t> menu</a:t>
            </a:r>
          </a:p>
          <a:p>
            <a:pPr algn="just"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yang</a:t>
            </a:r>
          </a:p>
          <a:p>
            <a:pPr algn="just">
              <a:buNone/>
            </a:pPr>
            <a:r>
              <a:rPr lang="en-US" dirty="0" err="1" smtClean="0"/>
              <a:t>menarik</a:t>
            </a:r>
            <a:r>
              <a:rPr lang="en-US" dirty="0" smtClean="0"/>
              <a:t>. </a:t>
            </a:r>
            <a:r>
              <a:rPr lang="en-US" dirty="0" err="1" smtClean="0"/>
              <a:t>Caranya</a:t>
            </a:r>
            <a:r>
              <a:rPr lang="en-US" dirty="0" smtClean="0"/>
              <a:t> ;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Tandai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robah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Klik</a:t>
            </a:r>
            <a:r>
              <a:rPr lang="en-US" dirty="0" smtClean="0"/>
              <a:t> menu Format,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sub menu Font, </a:t>
            </a:r>
            <a:r>
              <a:rPr lang="en-US" dirty="0" err="1" smtClean="0"/>
              <a:t>sehingga</a:t>
            </a:r>
            <a:endParaRPr lang="en-US" dirty="0" smtClean="0"/>
          </a:p>
          <a:p>
            <a:pPr algn="just">
              <a:buNone/>
            </a:pPr>
            <a:r>
              <a:rPr lang="nn-NO" dirty="0" smtClean="0"/>
              <a:t>muncul kotak dialog font, Gambar 2.17.</a:t>
            </a:r>
            <a:endParaRPr lang="en-US" dirty="0"/>
          </a:p>
        </p:txBody>
      </p:sp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dirty="0" smtClean="0"/>
              <a:t>Gambar 2.17. Katak Dialog Font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1357299"/>
            <a:ext cx="75724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49" y="5429265"/>
            <a:ext cx="75009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melihat</a:t>
            </a:r>
            <a:r>
              <a:rPr lang="en-US" sz="2200" dirty="0" smtClean="0"/>
              <a:t> </a:t>
            </a:r>
            <a:r>
              <a:rPr lang="en-US" sz="2200" dirty="0" err="1" smtClean="0"/>
              <a:t>efek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setting yang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buat</a:t>
            </a:r>
            <a:r>
              <a:rPr lang="en-US" sz="2200" dirty="0" smtClean="0"/>
              <a:t>,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dilihat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kotak</a:t>
            </a:r>
            <a:r>
              <a:rPr lang="en-US" sz="2200" dirty="0" smtClean="0"/>
              <a:t> preview.</a:t>
            </a:r>
            <a:endParaRPr lang="en-US" sz="2200" dirty="0"/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584043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300" dirty="0" err="1" smtClean="0"/>
              <a:t>Keterangan</a:t>
            </a:r>
            <a:r>
              <a:rPr lang="en-US" sz="2300" dirty="0" smtClean="0"/>
              <a:t> :</a:t>
            </a:r>
          </a:p>
          <a:p>
            <a:pPr algn="just">
              <a:buNone/>
            </a:pPr>
            <a:r>
              <a:rPr lang="en-US" sz="2300" dirty="0" smtClean="0"/>
              <a:t>1. Tab Font, </a:t>
            </a:r>
            <a:r>
              <a:rPr lang="en-US" sz="2300" dirty="0" err="1" smtClean="0"/>
              <a:t>digunakan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pengaturan</a:t>
            </a:r>
            <a:r>
              <a:rPr lang="en-US" sz="2300" dirty="0" smtClean="0"/>
              <a:t> </a:t>
            </a:r>
            <a:r>
              <a:rPr lang="en-US" sz="2300" dirty="0" err="1" smtClean="0"/>
              <a:t>jenis</a:t>
            </a:r>
            <a:r>
              <a:rPr lang="en-US" sz="2300" dirty="0" smtClean="0"/>
              <a:t> </a:t>
            </a:r>
            <a:r>
              <a:rPr lang="en-US" sz="2300" dirty="0" err="1" smtClean="0"/>
              <a:t>huruf</a:t>
            </a:r>
            <a:r>
              <a:rPr lang="en-US" sz="2300" dirty="0" smtClean="0"/>
              <a:t>, model </a:t>
            </a:r>
            <a:r>
              <a:rPr lang="en-US" sz="2300" dirty="0" err="1" smtClean="0"/>
              <a:t>garis</a:t>
            </a:r>
            <a:r>
              <a:rPr lang="en-US" sz="2300" dirty="0" smtClean="0"/>
              <a:t> </a:t>
            </a:r>
            <a:r>
              <a:rPr lang="en-US" sz="2300" dirty="0" err="1" smtClean="0"/>
              <a:t>bawah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efek</a:t>
            </a:r>
            <a:r>
              <a:rPr lang="en-US" sz="2300" dirty="0" smtClean="0"/>
              <a:t> </a:t>
            </a:r>
            <a:r>
              <a:rPr lang="en-US" sz="2300" dirty="0" err="1" smtClean="0"/>
              <a:t>dari</a:t>
            </a:r>
            <a:r>
              <a:rPr lang="en-US" sz="2300" dirty="0" smtClean="0"/>
              <a:t> </a:t>
            </a:r>
            <a:r>
              <a:rPr lang="en-US" sz="2300" dirty="0" err="1" smtClean="0"/>
              <a:t>huruf</a:t>
            </a:r>
            <a:r>
              <a:rPr lang="en-US" sz="2300" dirty="0" smtClean="0"/>
              <a:t> </a:t>
            </a:r>
            <a:r>
              <a:rPr lang="en-US" sz="2300" dirty="0" err="1" smtClean="0"/>
              <a:t>dll</a:t>
            </a:r>
            <a:r>
              <a:rPr lang="en-US" sz="2300" dirty="0" smtClean="0"/>
              <a:t>. </a:t>
            </a:r>
            <a:r>
              <a:rPr lang="en-US" sz="2300" dirty="0" err="1" smtClean="0"/>
              <a:t>Pada</a:t>
            </a:r>
            <a:r>
              <a:rPr lang="en-US" sz="2300" dirty="0" smtClean="0"/>
              <a:t> tab </a:t>
            </a:r>
            <a:r>
              <a:rPr lang="en-US" sz="2300" dirty="0" err="1" smtClean="0"/>
              <a:t>ini</a:t>
            </a:r>
            <a:r>
              <a:rPr lang="en-US" sz="2300" dirty="0" smtClean="0"/>
              <a:t> </a:t>
            </a:r>
            <a:r>
              <a:rPr lang="en-US" sz="2300" dirty="0" err="1" smtClean="0"/>
              <a:t>terdapat</a:t>
            </a:r>
            <a:r>
              <a:rPr lang="en-US" sz="2300" dirty="0" smtClean="0"/>
              <a:t> </a:t>
            </a:r>
            <a:r>
              <a:rPr lang="en-US" sz="2300" dirty="0" err="1" smtClean="0"/>
              <a:t>pilihan</a:t>
            </a:r>
            <a:r>
              <a:rPr lang="en-US" sz="2300" dirty="0" smtClean="0"/>
              <a:t> </a:t>
            </a:r>
            <a:r>
              <a:rPr lang="en-US" sz="2300" dirty="0" err="1" smtClean="0"/>
              <a:t>sebagai</a:t>
            </a:r>
            <a:r>
              <a:rPr lang="en-US" sz="2300" dirty="0" smtClean="0"/>
              <a:t> </a:t>
            </a:r>
            <a:r>
              <a:rPr lang="en-US" sz="2300" dirty="0" err="1" smtClean="0"/>
              <a:t>berikut</a:t>
            </a:r>
            <a:r>
              <a:rPr lang="en-US" sz="2300" dirty="0" smtClean="0"/>
              <a:t> ;</a:t>
            </a:r>
          </a:p>
          <a:p>
            <a:pPr algn="just">
              <a:buNone/>
            </a:pPr>
            <a:r>
              <a:rPr lang="en-US" sz="2300" dirty="0" smtClean="0"/>
              <a:t>• Font, </a:t>
            </a:r>
            <a:r>
              <a:rPr lang="en-US" sz="2300" dirty="0" err="1" smtClean="0"/>
              <a:t>digunakan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memilih</a:t>
            </a:r>
            <a:r>
              <a:rPr lang="en-US" sz="2300" dirty="0" smtClean="0"/>
              <a:t> </a:t>
            </a:r>
            <a:r>
              <a:rPr lang="en-US" sz="2300" dirty="0" err="1" smtClean="0"/>
              <a:t>jenis</a:t>
            </a:r>
            <a:r>
              <a:rPr lang="en-US" sz="2300" dirty="0" smtClean="0"/>
              <a:t> </a:t>
            </a:r>
            <a:r>
              <a:rPr lang="en-US" sz="2300" dirty="0" err="1" smtClean="0"/>
              <a:t>huruf</a:t>
            </a:r>
            <a:r>
              <a:rPr lang="en-US" sz="2300" dirty="0" smtClean="0"/>
              <a:t> yang </a:t>
            </a:r>
            <a:r>
              <a:rPr lang="en-US" sz="2300" dirty="0" err="1" smtClean="0"/>
              <a:t>telah</a:t>
            </a:r>
            <a:r>
              <a:rPr lang="en-US" sz="2300" dirty="0" smtClean="0"/>
              <a:t> </a:t>
            </a:r>
            <a:r>
              <a:rPr lang="en-US" sz="2300" dirty="0" err="1" smtClean="0"/>
              <a:t>diinstal</a:t>
            </a:r>
            <a:r>
              <a:rPr lang="en-US" sz="2300" dirty="0" smtClean="0"/>
              <a:t> </a:t>
            </a:r>
            <a:r>
              <a:rPr lang="en-US" sz="2300" dirty="0" err="1" smtClean="0"/>
              <a:t>pada</a:t>
            </a:r>
            <a:r>
              <a:rPr lang="en-US" sz="2300" dirty="0" smtClean="0"/>
              <a:t> Word 2000.</a:t>
            </a:r>
          </a:p>
          <a:p>
            <a:pPr algn="just">
              <a:buNone/>
            </a:pPr>
            <a:r>
              <a:rPr lang="en-US" sz="2300" dirty="0" smtClean="0"/>
              <a:t>• Font Style, </a:t>
            </a:r>
            <a:r>
              <a:rPr lang="en-US" sz="2300" dirty="0" err="1" smtClean="0"/>
              <a:t>digunakan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pengatur</a:t>
            </a:r>
            <a:r>
              <a:rPr lang="en-US" sz="2300" dirty="0" smtClean="0"/>
              <a:t> model </a:t>
            </a:r>
            <a:r>
              <a:rPr lang="en-US" sz="2300" dirty="0" err="1" smtClean="0"/>
              <a:t>huruf</a:t>
            </a:r>
            <a:r>
              <a:rPr lang="en-US" sz="2300" dirty="0" smtClean="0"/>
              <a:t>, </a:t>
            </a:r>
            <a:r>
              <a:rPr lang="en-US" sz="2300" dirty="0" err="1" smtClean="0"/>
              <a:t>apakah</a:t>
            </a:r>
            <a:r>
              <a:rPr lang="en-US" sz="2300" dirty="0" smtClean="0"/>
              <a:t> </a:t>
            </a:r>
            <a:r>
              <a:rPr lang="en-US" sz="2300" dirty="0" err="1" smtClean="0"/>
              <a:t>cetak</a:t>
            </a:r>
            <a:endParaRPr lang="en-US" sz="2300" dirty="0" smtClean="0"/>
          </a:p>
          <a:p>
            <a:pPr algn="just">
              <a:buNone/>
            </a:pPr>
            <a:r>
              <a:rPr lang="en-US" sz="2300" dirty="0" err="1" smtClean="0"/>
              <a:t>tebal</a:t>
            </a:r>
            <a:r>
              <a:rPr lang="en-US" sz="2300" dirty="0" smtClean="0"/>
              <a:t>(bold), miring (italic), </a:t>
            </a:r>
            <a:r>
              <a:rPr lang="en-US" sz="2300" dirty="0" err="1" smtClean="0"/>
              <a:t>gabungan</a:t>
            </a:r>
            <a:r>
              <a:rPr lang="en-US" sz="2300" dirty="0" smtClean="0"/>
              <a:t> </a:t>
            </a:r>
            <a:r>
              <a:rPr lang="en-US" sz="2300" dirty="0" err="1" smtClean="0"/>
              <a:t>tebal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miring </a:t>
            </a:r>
            <a:r>
              <a:rPr lang="en-US" sz="2300" dirty="0" err="1" smtClean="0"/>
              <a:t>atau</a:t>
            </a:r>
            <a:endParaRPr lang="en-US" sz="2300" dirty="0" smtClean="0"/>
          </a:p>
          <a:p>
            <a:pPr algn="just">
              <a:buNone/>
            </a:pPr>
            <a:r>
              <a:rPr lang="en-US" sz="2300" dirty="0" smtClean="0"/>
              <a:t>Model </a:t>
            </a:r>
            <a:r>
              <a:rPr lang="en-US" sz="2300" dirty="0" err="1" smtClean="0"/>
              <a:t>reguler</a:t>
            </a:r>
            <a:r>
              <a:rPr lang="en-US" sz="2300" dirty="0" smtClean="0"/>
              <a:t> (</a:t>
            </a:r>
            <a:r>
              <a:rPr lang="en-US" sz="2300" dirty="0" err="1" smtClean="0"/>
              <a:t>standar</a:t>
            </a:r>
            <a:r>
              <a:rPr lang="en-US" sz="2300" dirty="0" smtClean="0"/>
              <a:t>)</a:t>
            </a:r>
          </a:p>
          <a:p>
            <a:pPr algn="just">
              <a:buNone/>
            </a:pPr>
            <a:r>
              <a:rPr lang="en-US" sz="2300" dirty="0" smtClean="0"/>
              <a:t>• Size, </a:t>
            </a:r>
            <a:r>
              <a:rPr lang="en-US" sz="2300" dirty="0" err="1" smtClean="0"/>
              <a:t>digunakan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menentukan</a:t>
            </a:r>
            <a:r>
              <a:rPr lang="en-US" sz="2300" dirty="0" smtClean="0"/>
              <a:t> </a:t>
            </a:r>
            <a:r>
              <a:rPr lang="en-US" sz="2300" dirty="0" err="1" smtClean="0"/>
              <a:t>ukuran</a:t>
            </a:r>
            <a:r>
              <a:rPr lang="en-US" sz="2300" dirty="0" smtClean="0"/>
              <a:t> </a:t>
            </a:r>
            <a:r>
              <a:rPr lang="en-US" sz="2300" dirty="0" err="1" smtClean="0"/>
              <a:t>huruf</a:t>
            </a:r>
            <a:r>
              <a:rPr lang="en-US" sz="2300" dirty="0" smtClean="0"/>
              <a:t> yang </a:t>
            </a:r>
            <a:r>
              <a:rPr lang="en-US" sz="2300" dirty="0" err="1" smtClean="0"/>
              <a:t>telah</a:t>
            </a:r>
            <a:r>
              <a:rPr lang="en-US" sz="2300" dirty="0" smtClean="0"/>
              <a:t> </a:t>
            </a:r>
            <a:r>
              <a:rPr lang="en-US" sz="2300" dirty="0" err="1" smtClean="0"/>
              <a:t>dipilih</a:t>
            </a:r>
            <a:r>
              <a:rPr lang="en-US" sz="2300" dirty="0" smtClean="0"/>
              <a:t>.</a:t>
            </a:r>
          </a:p>
          <a:p>
            <a:pPr algn="just">
              <a:buNone/>
            </a:pPr>
            <a:r>
              <a:rPr lang="en-US" sz="2300" dirty="0" smtClean="0"/>
              <a:t>• Font Color, </a:t>
            </a:r>
            <a:r>
              <a:rPr lang="en-US" sz="2300" dirty="0" err="1" smtClean="0"/>
              <a:t>digunakan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menentukan</a:t>
            </a:r>
            <a:r>
              <a:rPr lang="en-US" sz="2300" dirty="0" smtClean="0"/>
              <a:t> </a:t>
            </a:r>
            <a:r>
              <a:rPr lang="en-US" sz="2300" dirty="0" err="1" smtClean="0"/>
              <a:t>jenis</a:t>
            </a:r>
            <a:r>
              <a:rPr lang="en-US" sz="2300" dirty="0" smtClean="0"/>
              <a:t> </a:t>
            </a:r>
            <a:r>
              <a:rPr lang="en-US" sz="2300" dirty="0" err="1" smtClean="0"/>
              <a:t>warna</a:t>
            </a:r>
            <a:r>
              <a:rPr lang="en-US" sz="2300" dirty="0" smtClean="0"/>
              <a:t> </a:t>
            </a:r>
            <a:r>
              <a:rPr lang="en-US" sz="2300" dirty="0" err="1" smtClean="0"/>
              <a:t>dari</a:t>
            </a:r>
            <a:r>
              <a:rPr lang="en-US" sz="2300" dirty="0" smtClean="0"/>
              <a:t> </a:t>
            </a:r>
            <a:r>
              <a:rPr lang="en-US" sz="2300" dirty="0" err="1" smtClean="0"/>
              <a:t>huruf</a:t>
            </a:r>
            <a:r>
              <a:rPr lang="en-US" sz="2300" dirty="0" smtClean="0"/>
              <a:t> yang </a:t>
            </a:r>
            <a:r>
              <a:rPr lang="en-US" sz="2300" dirty="0" err="1" smtClean="0"/>
              <a:t>dipilih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b="1" dirty="0"/>
              <a:t>Gambar 2.2. Jendela Microsoft Word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/>
              <a:t>• Underline Style,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, </a:t>
            </a:r>
            <a:r>
              <a:rPr lang="en-US" dirty="0" err="1" smtClean="0"/>
              <a:t>klik-lah</a:t>
            </a:r>
            <a:r>
              <a:rPr lang="en-US" dirty="0" smtClean="0"/>
              <a:t> tab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• Underline Color,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• Effects,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option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;</a:t>
            </a:r>
          </a:p>
          <a:p>
            <a:pPr algn="just">
              <a:buNone/>
            </a:pPr>
            <a:r>
              <a:rPr lang="en-US" dirty="0" smtClean="0"/>
              <a:t>• Strikethrough,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ditengah</a:t>
            </a:r>
            <a:r>
              <a:rPr lang="en-US" dirty="0" smtClean="0"/>
              <a:t> </a:t>
            </a:r>
            <a:r>
              <a:rPr lang="en-US" dirty="0" err="1" smtClean="0"/>
              <a:t>tesk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“ </a:t>
            </a:r>
            <a:r>
              <a:rPr lang="en-US" dirty="0" err="1" smtClean="0"/>
              <a:t>Efek</a:t>
            </a:r>
            <a:r>
              <a:rPr lang="en-US" dirty="0" smtClean="0"/>
              <a:t> Strikethrough “</a:t>
            </a:r>
          </a:p>
          <a:p>
            <a:pPr algn="just">
              <a:buNone/>
            </a:pPr>
            <a:r>
              <a:rPr lang="en-US" dirty="0" smtClean="0"/>
              <a:t>• Double Strikethrough,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bedanya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garisnya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“ </a:t>
            </a:r>
            <a:r>
              <a:rPr lang="en-US" dirty="0" err="1" smtClean="0"/>
              <a:t>Efek</a:t>
            </a:r>
            <a:r>
              <a:rPr lang="en-US" dirty="0" smtClean="0"/>
              <a:t> Double Strikethrough “</a:t>
            </a:r>
            <a:endParaRPr lang="en-US" dirty="0"/>
          </a:p>
        </p:txBody>
      </p:sp>
    </p:spTree>
  </p:cSld>
  <p:clrMapOvr>
    <a:masterClrMapping/>
  </p:clrMapOvr>
  <p:transition spd="slow" advClick="0" advTm="3000">
    <p:plus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628654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 smtClean="0"/>
              <a:t>Superscript,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,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½ </a:t>
            </a:r>
            <a:r>
              <a:rPr lang="en-US" dirty="0" err="1" smtClean="0"/>
              <a:t>tinggi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huruf</a:t>
            </a:r>
            <a:r>
              <a:rPr lang="en-US" dirty="0" smtClean="0"/>
              <a:t>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perpangkatan</a:t>
            </a:r>
            <a:r>
              <a:rPr lang="en-US" dirty="0" smtClean="0"/>
              <a:t>,</a:t>
            </a:r>
          </a:p>
          <a:p>
            <a:pPr algn="just">
              <a:buNone/>
            </a:pPr>
            <a:r>
              <a:rPr lang="en-US" dirty="0" err="1" smtClean="0"/>
              <a:t>seperti</a:t>
            </a:r>
            <a:r>
              <a:rPr lang="en-US" dirty="0" smtClean="0"/>
              <a:t> “ 42“</a:t>
            </a:r>
          </a:p>
          <a:p>
            <a:pPr algn="just">
              <a:buNone/>
            </a:pPr>
            <a:r>
              <a:rPr lang="en-US" dirty="0" smtClean="0"/>
              <a:t>• Subscript,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,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½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. </a:t>
            </a:r>
            <a:r>
              <a:rPr lang="fi-FI" dirty="0" smtClean="0"/>
              <a:t>Biasanya digunakan dalam penulisan kata-kata ilmiah, seperti “ H2O “</a:t>
            </a:r>
          </a:p>
          <a:p>
            <a:pPr algn="just">
              <a:buNone/>
            </a:pPr>
            <a:r>
              <a:rPr lang="en-US" dirty="0" smtClean="0"/>
              <a:t>• Shadow,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bayangan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“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Shadow””</a:t>
            </a:r>
          </a:p>
          <a:p>
            <a:pPr algn="just">
              <a:buNone/>
            </a:pPr>
            <a:r>
              <a:rPr lang="en-US" dirty="0" smtClean="0"/>
              <a:t>• Outline,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option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kerangkanya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“ “</a:t>
            </a:r>
          </a:p>
          <a:p>
            <a:pPr algn="just">
              <a:buNone/>
            </a:pPr>
            <a:r>
              <a:rPr lang="en-US" dirty="0" smtClean="0"/>
              <a:t>• Emboss,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menonjol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lain. </a:t>
            </a:r>
            <a:r>
              <a:rPr lang="en-US" dirty="0" err="1" smtClean="0"/>
              <a:t>Contoh</a:t>
            </a:r>
            <a:r>
              <a:rPr lang="en-US" dirty="0" smtClean="0"/>
              <a:t> “ </a:t>
            </a:r>
            <a:r>
              <a:rPr lang="en-US" dirty="0" err="1" smtClean="0"/>
              <a:t>Efek</a:t>
            </a:r>
            <a:r>
              <a:rPr lang="en-US" dirty="0" smtClean="0"/>
              <a:t> Emboss “</a:t>
            </a:r>
            <a:endParaRPr lang="en-US" dirty="0"/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err="1" smtClean="0"/>
              <a:t>Effeekk</a:t>
            </a:r>
            <a:r>
              <a:rPr lang="en-US" sz="2000" dirty="0" smtClean="0"/>
              <a:t> </a:t>
            </a:r>
            <a:r>
              <a:rPr lang="en-US" sz="2000" dirty="0" err="1" smtClean="0"/>
              <a:t>EEmbboossss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• Engrave, </a:t>
            </a:r>
            <a:r>
              <a:rPr lang="en-US" sz="2000" dirty="0" err="1" smtClean="0"/>
              <a:t>kebalikan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emboss,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ukiran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“ </a:t>
            </a:r>
            <a:r>
              <a:rPr lang="en-US" sz="2000" dirty="0" err="1" smtClean="0"/>
              <a:t>Efekk</a:t>
            </a:r>
            <a:r>
              <a:rPr lang="en-US" sz="2000" dirty="0" smtClean="0"/>
              <a:t> </a:t>
            </a:r>
            <a:r>
              <a:rPr lang="en-US" sz="2000" dirty="0" err="1" smtClean="0"/>
              <a:t>Enngrave</a:t>
            </a:r>
            <a:r>
              <a:rPr lang="en-US" sz="2000" dirty="0" smtClean="0"/>
              <a:t> “</a:t>
            </a:r>
          </a:p>
          <a:p>
            <a:pPr>
              <a:buNone/>
            </a:pPr>
            <a:r>
              <a:rPr lang="en-US" sz="2000" dirty="0" smtClean="0"/>
              <a:t>• </a:t>
            </a:r>
            <a:r>
              <a:rPr lang="en-US" sz="2000" dirty="0" err="1" smtClean="0"/>
              <a:t>EEffeek</a:t>
            </a:r>
            <a:r>
              <a:rPr lang="en-US" sz="2000" dirty="0" smtClean="0"/>
              <a:t> </a:t>
            </a:r>
            <a:r>
              <a:rPr lang="en-US" sz="2000" dirty="0" err="1" smtClean="0"/>
              <a:t>EEnggrraavvee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• Small Caps,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huruf</a:t>
            </a:r>
            <a:r>
              <a:rPr lang="en-US" sz="2000" dirty="0" smtClean="0"/>
              <a:t> </a:t>
            </a:r>
            <a:r>
              <a:rPr lang="en-US" sz="2000" dirty="0" err="1" smtClean="0"/>
              <a:t>dicetak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kapital</a:t>
            </a:r>
            <a:r>
              <a:rPr lang="en-US" sz="2000" dirty="0" smtClean="0"/>
              <a:t> </a:t>
            </a:r>
            <a:r>
              <a:rPr lang="en-US" sz="2000" dirty="0" err="1" smtClean="0"/>
              <a:t>tapi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ukurannya</a:t>
            </a:r>
            <a:r>
              <a:rPr lang="en-US" sz="2000" dirty="0" smtClean="0"/>
              <a:t>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huruf</a:t>
            </a:r>
            <a:r>
              <a:rPr lang="en-US" sz="2000" dirty="0" smtClean="0"/>
              <a:t> yang </a:t>
            </a:r>
            <a:r>
              <a:rPr lang="en-US" sz="2000" dirty="0" err="1" smtClean="0"/>
              <a:t>awalnya</a:t>
            </a:r>
            <a:r>
              <a:rPr lang="en-US" sz="2000" dirty="0" smtClean="0"/>
              <a:t>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dengan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tulisan</a:t>
            </a:r>
            <a:r>
              <a:rPr lang="en-US" sz="2000" dirty="0" smtClean="0"/>
              <a:t> “</a:t>
            </a:r>
            <a:r>
              <a:rPr lang="en-US" sz="2000" dirty="0" err="1" smtClean="0"/>
              <a:t>Efek</a:t>
            </a:r>
            <a:r>
              <a:rPr lang="en-US" sz="2000" dirty="0" smtClean="0"/>
              <a:t> Small Caps” </a:t>
            </a:r>
            <a:r>
              <a:rPr lang="en-US" sz="2000" dirty="0" err="1" smtClean="0"/>
              <a:t>diberi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Efek</a:t>
            </a:r>
            <a:r>
              <a:rPr lang="en-US" sz="2000" dirty="0" smtClean="0"/>
              <a:t> Small caps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“ EFEK SMALL CAPS ”</a:t>
            </a:r>
          </a:p>
          <a:p>
            <a:pPr>
              <a:buNone/>
            </a:pPr>
            <a:r>
              <a:rPr lang="en-US" sz="2000" dirty="0" smtClean="0"/>
              <a:t>• All </a:t>
            </a:r>
            <a:r>
              <a:rPr lang="en-US" sz="2000" dirty="0" err="1" smtClean="0"/>
              <a:t>Caps,akan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tulisan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mulanya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ketik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huruf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dirubah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huruf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tulisan</a:t>
            </a:r>
            <a:r>
              <a:rPr lang="en-US" sz="2000" dirty="0" smtClean="0"/>
              <a:t> “</a:t>
            </a:r>
            <a:r>
              <a:rPr lang="en-US" sz="2000" dirty="0" err="1" smtClean="0"/>
              <a:t>efek</a:t>
            </a:r>
            <a:r>
              <a:rPr lang="en-US" sz="2000" dirty="0" smtClean="0"/>
              <a:t> all caps”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all caps</a:t>
            </a:r>
          </a:p>
          <a:p>
            <a:pPr>
              <a:buNone/>
            </a:pPr>
            <a:r>
              <a:rPr lang="en-US" sz="2000" dirty="0" err="1" smtClean="0"/>
              <a:t>Berubah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“ EFEK ALL CAPS “</a:t>
            </a:r>
          </a:p>
          <a:p>
            <a:pPr>
              <a:buNone/>
            </a:pPr>
            <a:r>
              <a:rPr lang="en-US" sz="2000" dirty="0" smtClean="0"/>
              <a:t>• Hidden,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mengakibatkan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 yang </a:t>
            </a:r>
            <a:r>
              <a:rPr lang="en-US" sz="2000" dirty="0" err="1" smtClean="0"/>
              <a:t>pilih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pt-BR" sz="2000" dirty="0" smtClean="0"/>
              <a:t>akan nampak dilayar padahal tersebut ada. Contoh tulisan “ Efek </a:t>
            </a:r>
            <a:r>
              <a:rPr lang="en-US" sz="2000" dirty="0" smtClean="0"/>
              <a:t>Hidden”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hidden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“ “. Nah </a:t>
            </a:r>
            <a:r>
              <a:rPr lang="en-US" sz="2000" dirty="0" err="1" smtClean="0"/>
              <a:t>loh</a:t>
            </a:r>
            <a:r>
              <a:rPr lang="en-US" sz="2000" dirty="0" smtClean="0"/>
              <a:t>, </a:t>
            </a:r>
            <a:r>
              <a:rPr lang="pt-BR" sz="2000" dirty="0" smtClean="0"/>
              <a:t>hilangkan !. Padahal teks tersebut ada diantara tanda kutip diatas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nn-NO" dirty="0" smtClean="0"/>
              <a:t>	Untuk mengembalikan teks yang salah dalam pemberian efek cukup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ceklis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.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“ </a:t>
            </a:r>
            <a:r>
              <a:rPr lang="en-US" dirty="0" err="1" smtClean="0"/>
              <a:t>Rumus</a:t>
            </a:r>
            <a:r>
              <a:rPr lang="en-US" dirty="0" smtClean="0"/>
              <a:t> Kimia </a:t>
            </a:r>
            <a:r>
              <a:rPr lang="en-US" dirty="0" err="1" smtClean="0"/>
              <a:t>untuk</a:t>
            </a:r>
            <a:r>
              <a:rPr lang="en-US" dirty="0" smtClean="0"/>
              <a:t> air </a:t>
            </a:r>
            <a:r>
              <a:rPr lang="en-US" dirty="0" err="1" smtClean="0"/>
              <a:t>adalah</a:t>
            </a:r>
            <a:r>
              <a:rPr lang="en-US" dirty="0" smtClean="0"/>
              <a:t> H2O “. </a:t>
            </a:r>
            <a:r>
              <a:rPr lang="en-US" dirty="0" err="1" smtClean="0"/>
              <a:t>RRuumuuss</a:t>
            </a:r>
            <a:r>
              <a:rPr lang="en-US" dirty="0" smtClean="0"/>
              <a:t> </a:t>
            </a:r>
            <a:r>
              <a:rPr lang="en-US" dirty="0" err="1" smtClean="0"/>
              <a:t>KKiimiiaa</a:t>
            </a:r>
            <a:r>
              <a:rPr lang="en-US" dirty="0" smtClean="0"/>
              <a:t> </a:t>
            </a:r>
            <a:r>
              <a:rPr lang="en-US" dirty="0" err="1" smtClean="0"/>
              <a:t>uunnttuukk</a:t>
            </a:r>
            <a:r>
              <a:rPr lang="en-US" dirty="0" smtClean="0"/>
              <a:t> </a:t>
            </a:r>
            <a:r>
              <a:rPr lang="en-US" dirty="0" err="1" smtClean="0"/>
              <a:t>aaiirr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aaddaallaahh</a:t>
            </a:r>
            <a:r>
              <a:rPr lang="en-US" dirty="0" smtClean="0"/>
              <a:t> HH22OO</a:t>
            </a:r>
          </a:p>
          <a:p>
            <a:pPr algn="just">
              <a:buNone/>
            </a:pPr>
            <a:r>
              <a:rPr lang="en-US" dirty="0" smtClean="0"/>
              <a:t>	2. </a:t>
            </a:r>
            <a:r>
              <a:rPr lang="en-US" dirty="0" err="1" smtClean="0"/>
              <a:t>Untuk</a:t>
            </a:r>
            <a:r>
              <a:rPr lang="en-US" dirty="0" smtClean="0"/>
              <a:t> Tab Character Spacing </a:t>
            </a:r>
            <a:r>
              <a:rPr lang="en-US" dirty="0" err="1" smtClean="0"/>
              <a:t>dan</a:t>
            </a:r>
            <a:r>
              <a:rPr lang="en-US" dirty="0" smtClean="0"/>
              <a:t> tab Text Effect </a:t>
            </a:r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pelajari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Pengaturan</a:t>
            </a:r>
            <a:r>
              <a:rPr lang="en-US" b="1" dirty="0" smtClean="0"/>
              <a:t> </a:t>
            </a:r>
            <a:r>
              <a:rPr lang="en-US" b="1" dirty="0" err="1" smtClean="0"/>
              <a:t>Teks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r>
              <a:rPr lang="en-US" dirty="0" smtClean="0"/>
              <a:t>, </a:t>
            </a:r>
            <a:r>
              <a:rPr lang="en-US" dirty="0" err="1" smtClean="0"/>
              <a:t>cetak</a:t>
            </a:r>
            <a:r>
              <a:rPr lang="en-US" dirty="0" smtClean="0"/>
              <a:t> miring, </a:t>
            </a:r>
            <a:r>
              <a:rPr lang="en-US" dirty="0" err="1" smtClean="0"/>
              <a:t>bergaris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,</a:t>
            </a:r>
          </a:p>
          <a:p>
            <a:pPr algn="just">
              <a:buNone/>
            </a:pPr>
            <a:r>
              <a:rPr lang="en-US" dirty="0" smtClean="0"/>
              <a:t>rata </a:t>
            </a:r>
            <a:r>
              <a:rPr lang="en-US" dirty="0" err="1" smtClean="0"/>
              <a:t>kiri</a:t>
            </a:r>
            <a:r>
              <a:rPr lang="en-US" dirty="0" smtClean="0"/>
              <a:t>, rata </a:t>
            </a:r>
            <a:r>
              <a:rPr lang="en-US" dirty="0" err="1" smtClean="0"/>
              <a:t>tengah</a:t>
            </a:r>
            <a:r>
              <a:rPr lang="en-US" dirty="0" smtClean="0"/>
              <a:t>, rata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rata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jelasnya</a:t>
            </a:r>
            <a:r>
              <a:rPr lang="en-US" dirty="0" smtClean="0"/>
              <a:t>, </a:t>
            </a: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Cara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;</a:t>
            </a:r>
          </a:p>
          <a:p>
            <a:pPr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Tandai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olah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icon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toolbar formatting.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2.18.</a:t>
            </a:r>
            <a:endParaRPr lang="en-US" dirty="0"/>
          </a:p>
        </p:txBody>
      </p:sp>
    </p:spTree>
  </p:cSld>
  <p:clrMapOvr>
    <a:masterClrMapping/>
  </p:clrMapOvr>
  <p:transition spd="slow" advClick="0" advTm="3000">
    <p:push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2.18. </a:t>
            </a:r>
            <a:r>
              <a:rPr lang="en-US" b="1" dirty="0" err="1" smtClean="0"/>
              <a:t>Pengatuiran</a:t>
            </a:r>
            <a:r>
              <a:rPr lang="en-US" b="1" dirty="0" smtClean="0"/>
              <a:t> </a:t>
            </a:r>
            <a:r>
              <a:rPr lang="en-US" b="1" dirty="0" err="1" smtClean="0"/>
              <a:t>Teks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3"/>
            <a:ext cx="778674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9"/>
            <a:ext cx="6858048" cy="243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;</a:t>
            </a:r>
            <a:endParaRPr lang="en-US" dirty="0"/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Tabel</a:t>
            </a:r>
            <a:r>
              <a:rPr lang="en-US" b="1" dirty="0" smtClean="0"/>
              <a:t> 2.5. Rata </a:t>
            </a:r>
            <a:r>
              <a:rPr lang="en-US" b="1" dirty="0" err="1" smtClean="0"/>
              <a:t>Kiri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2071678"/>
            <a:ext cx="6786610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Tabel</a:t>
            </a:r>
            <a:r>
              <a:rPr lang="en-US" b="1" dirty="0" smtClean="0"/>
              <a:t> 2.6. Rata Tengah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2000241"/>
            <a:ext cx="7286675" cy="238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2000240"/>
            <a:ext cx="70009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Tabel</a:t>
            </a:r>
            <a:r>
              <a:rPr lang="en-US" b="1" dirty="0" smtClean="0"/>
              <a:t> 2.7. Rata </a:t>
            </a:r>
            <a:r>
              <a:rPr lang="en-US" b="1" dirty="0" err="1" smtClean="0"/>
              <a:t>Kanan</a:t>
            </a:r>
            <a:endParaRPr lang="en-US" dirty="0"/>
          </a:p>
        </p:txBody>
      </p:sp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0720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		Menu </a:t>
            </a:r>
            <a:r>
              <a:rPr lang="en-US" dirty="0">
                <a:solidFill>
                  <a:srgbClr val="7030A0"/>
                </a:solidFill>
              </a:rPr>
              <a:t>Bar, </a:t>
            </a:r>
            <a:r>
              <a:rPr lang="en-US" dirty="0" err="1">
                <a:solidFill>
                  <a:srgbClr val="7030A0"/>
                </a:solidFill>
              </a:rPr>
              <a:t>berisi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daftar</a:t>
            </a:r>
            <a:r>
              <a:rPr lang="en-US" dirty="0">
                <a:solidFill>
                  <a:srgbClr val="7030A0"/>
                </a:solidFill>
              </a:rPr>
              <a:t> menu yang </a:t>
            </a:r>
            <a:r>
              <a:rPr lang="en-US" dirty="0" err="1">
                <a:solidFill>
                  <a:srgbClr val="7030A0"/>
                </a:solidFill>
              </a:rPr>
              <a:t>dapat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kita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gunakan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dimana</a:t>
            </a:r>
            <a:r>
              <a:rPr lang="en-US" dirty="0">
                <a:solidFill>
                  <a:srgbClr val="7030A0"/>
                </a:solidFill>
              </a:rPr>
              <a:t> menu </a:t>
            </a:r>
            <a:r>
              <a:rPr lang="en-US" dirty="0" err="1" smtClean="0">
                <a:solidFill>
                  <a:srgbClr val="7030A0"/>
                </a:solidFill>
              </a:rPr>
              <a:t>ini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mempunyai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sub menu </a:t>
            </a:r>
            <a:r>
              <a:rPr lang="en-US" dirty="0" err="1">
                <a:solidFill>
                  <a:srgbClr val="7030A0"/>
                </a:solidFill>
              </a:rPr>
              <a:t>masing-masing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sesuai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dengan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fungsi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dari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menu </a:t>
            </a:r>
            <a:r>
              <a:rPr lang="en-US" dirty="0" err="1" smtClean="0">
                <a:solidFill>
                  <a:srgbClr val="7030A0"/>
                </a:solidFill>
              </a:rPr>
              <a:t>induknya</a:t>
            </a:r>
            <a:r>
              <a:rPr lang="en-US" dirty="0">
                <a:solidFill>
                  <a:srgbClr val="7030A0"/>
                </a:solidFill>
              </a:rPr>
              <a:t>. </a:t>
            </a:r>
            <a:r>
              <a:rPr lang="en-US" dirty="0" err="1">
                <a:solidFill>
                  <a:srgbClr val="7030A0"/>
                </a:solidFill>
              </a:rPr>
              <a:t>Misalnya</a:t>
            </a:r>
            <a:r>
              <a:rPr lang="en-US" dirty="0">
                <a:solidFill>
                  <a:srgbClr val="7030A0"/>
                </a:solidFill>
              </a:rPr>
              <a:t> Menu File, </a:t>
            </a:r>
            <a:r>
              <a:rPr lang="en-US" dirty="0" err="1">
                <a:solidFill>
                  <a:srgbClr val="7030A0"/>
                </a:solidFill>
              </a:rPr>
              <a:t>maka</a:t>
            </a:r>
            <a:r>
              <a:rPr lang="en-US" dirty="0">
                <a:solidFill>
                  <a:srgbClr val="7030A0"/>
                </a:solidFill>
              </a:rPr>
              <a:t> sub menu-</a:t>
            </a:r>
            <a:r>
              <a:rPr lang="en-US" dirty="0" err="1">
                <a:solidFill>
                  <a:srgbClr val="7030A0"/>
                </a:solidFill>
              </a:rPr>
              <a:t>nya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berisi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segala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hal</a:t>
            </a:r>
            <a:r>
              <a:rPr lang="en-US" dirty="0">
                <a:solidFill>
                  <a:srgbClr val="7030A0"/>
                </a:solidFill>
              </a:rPr>
              <a:t> yang</a:t>
            </a:r>
          </a:p>
          <a:p>
            <a:pPr>
              <a:buNone/>
            </a:pPr>
            <a:r>
              <a:rPr lang="sv-SE" dirty="0" smtClean="0">
                <a:solidFill>
                  <a:srgbClr val="7030A0"/>
                </a:solidFill>
              </a:rPr>
              <a:t>	berkaitan </a:t>
            </a:r>
            <a:r>
              <a:rPr lang="sv-SE" dirty="0">
                <a:solidFill>
                  <a:srgbClr val="7030A0"/>
                </a:solidFill>
              </a:rPr>
              <a:t>dengan file, begitu juga </a:t>
            </a:r>
            <a:r>
              <a:rPr lang="sv-SE" dirty="0" smtClean="0">
                <a:solidFill>
                  <a:srgbClr val="7030A0"/>
                </a:solidFill>
              </a:rPr>
              <a:t>dengan menu </a:t>
            </a:r>
            <a:r>
              <a:rPr lang="sv-SE" dirty="0">
                <a:solidFill>
                  <a:srgbClr val="7030A0"/>
                </a:solidFill>
              </a:rPr>
              <a:t>yang lainnya. </a:t>
            </a:r>
            <a:r>
              <a:rPr lang="sv-SE" dirty="0" smtClean="0">
                <a:solidFill>
                  <a:srgbClr val="7030A0"/>
                </a:solidFill>
              </a:rPr>
              <a:t>Standarnyan </a:t>
            </a:r>
            <a:r>
              <a:rPr lang="it-IT" dirty="0" smtClean="0">
                <a:solidFill>
                  <a:srgbClr val="7030A0"/>
                </a:solidFill>
              </a:rPr>
              <a:t>menu </a:t>
            </a:r>
            <a:r>
              <a:rPr lang="it-IT" dirty="0">
                <a:solidFill>
                  <a:srgbClr val="7030A0"/>
                </a:solidFill>
              </a:rPr>
              <a:t>ini terdiri dari Menu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Tabel 2.8. Rata Kiri Kanan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2285992"/>
            <a:ext cx="71438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cover dir="l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Pengaturan</a:t>
            </a:r>
            <a:r>
              <a:rPr lang="en-US" b="1" dirty="0" smtClean="0"/>
              <a:t> </a:t>
            </a:r>
            <a:r>
              <a:rPr lang="en-US" b="1" dirty="0" err="1" smtClean="0"/>
              <a:t>Paragraf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tatanan</a:t>
            </a:r>
            <a:r>
              <a:rPr lang="en-US" dirty="0" smtClean="0"/>
              <a:t> paragraph </a:t>
            </a:r>
            <a:r>
              <a:rPr lang="en-US" dirty="0" err="1" smtClean="0"/>
              <a:t>dari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Klik</a:t>
            </a:r>
            <a:r>
              <a:rPr lang="en-US" dirty="0" smtClean="0"/>
              <a:t> menu Format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sub menu </a:t>
            </a:r>
            <a:r>
              <a:rPr lang="en-US" dirty="0" err="1" smtClean="0"/>
              <a:t>Paragraf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paragraph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;</a:t>
            </a:r>
            <a:r>
              <a:rPr lang="sv-SE" dirty="0" smtClean="0"/>
              <a:t>ilakukan dengan cara sebagai berikut ;</a:t>
            </a:r>
            <a:endParaRPr lang="en-US" dirty="0"/>
          </a:p>
        </p:txBody>
      </p:sp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2.19. </a:t>
            </a:r>
            <a:r>
              <a:rPr lang="en-US" b="1" dirty="0" err="1" smtClean="0"/>
              <a:t>Pengatuiran</a:t>
            </a:r>
            <a:r>
              <a:rPr lang="en-US" b="1" dirty="0" smtClean="0"/>
              <a:t> </a:t>
            </a:r>
            <a:r>
              <a:rPr lang="en-US" b="1" dirty="0" err="1" smtClean="0"/>
              <a:t>Paragraf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62237" y="2120900"/>
            <a:ext cx="38195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cover dir="ru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Keterangan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Alignment,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perataan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teks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fi-FI" dirty="0" smtClean="0"/>
              <a:t>option ini terdapat 4 pilihan, yaitu (1) Rata kiri</a:t>
            </a:r>
          </a:p>
          <a:p>
            <a:pPr algn="just">
              <a:buNone/>
            </a:pPr>
            <a:r>
              <a:rPr lang="fi-FI" dirty="0" smtClean="0"/>
              <a:t>(align left), (2) Rata </a:t>
            </a:r>
            <a:r>
              <a:rPr lang="en-US" dirty="0" err="1" smtClean="0"/>
              <a:t>tengah</a:t>
            </a:r>
            <a:r>
              <a:rPr lang="en-US" dirty="0" smtClean="0"/>
              <a:t> (center), (3) Rata </a:t>
            </a:r>
            <a:r>
              <a:rPr lang="en-US" dirty="0" err="1" smtClean="0"/>
              <a:t>kanan</a:t>
            </a:r>
            <a:r>
              <a:rPr lang="en-US" dirty="0" smtClean="0"/>
              <a:t> (align</a:t>
            </a:r>
          </a:p>
          <a:p>
            <a:pPr algn="just">
              <a:buNone/>
            </a:pPr>
            <a:r>
              <a:rPr lang="en-US" dirty="0" smtClean="0"/>
              <a:t>right) </a:t>
            </a:r>
            <a:r>
              <a:rPr lang="en-US" dirty="0" err="1" smtClean="0"/>
              <a:t>dan</a:t>
            </a:r>
            <a:r>
              <a:rPr lang="en-US" dirty="0" smtClean="0"/>
              <a:t> (4) rata </a:t>
            </a:r>
            <a:r>
              <a:rPr lang="en-US" dirty="0" err="1" smtClean="0"/>
              <a:t>kira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(justified). </a:t>
            </a:r>
            <a:r>
              <a:rPr lang="en-US" dirty="0" err="1" smtClean="0"/>
              <a:t>Lihat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• Left,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indentasi</a:t>
            </a:r>
            <a:r>
              <a:rPr lang="en-US" dirty="0" smtClean="0"/>
              <a:t> paragraph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•	Right,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indentasi</a:t>
            </a:r>
            <a:r>
              <a:rPr lang="en-US" dirty="0" smtClean="0"/>
              <a:t> paragraph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 spd="slow" advClick="0" advTm="3000">
    <p:blinds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After,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mengatur</a:t>
            </a:r>
            <a:r>
              <a:rPr lang="en-US" sz="2400" dirty="0" smtClean="0"/>
              <a:t> </a:t>
            </a:r>
            <a:r>
              <a:rPr lang="en-US" sz="2400" dirty="0" err="1" smtClean="0"/>
              <a:t>spasi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 (</a:t>
            </a:r>
            <a:r>
              <a:rPr lang="en-US" sz="2400" dirty="0" err="1" smtClean="0"/>
              <a:t>teks</a:t>
            </a:r>
            <a:r>
              <a:rPr lang="en-US" sz="2400" dirty="0" smtClean="0"/>
              <a:t>) yang</a:t>
            </a:r>
          </a:p>
          <a:p>
            <a:pPr>
              <a:buNone/>
            </a:pPr>
            <a:r>
              <a:rPr lang="en-US" sz="2400" dirty="0" err="1" smtClean="0"/>
              <a:t>sekarang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•	 Line Spacing,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spasi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. </a:t>
            </a:r>
            <a:r>
              <a:rPr lang="en-US" sz="2400" dirty="0" err="1" smtClean="0"/>
              <a:t>Pada</a:t>
            </a:r>
            <a:r>
              <a:rPr lang="en-US" sz="2400" dirty="0" smtClean="0"/>
              <a:t> option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pilihan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dikehendaki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de-DE" sz="2400" dirty="0" smtClean="0"/>
              <a:t>• Special, digunakan untuk menentukan jenis paragraph, apakah</a:t>
            </a:r>
          </a:p>
          <a:p>
            <a:pPr>
              <a:buNone/>
            </a:pPr>
            <a:r>
              <a:rPr lang="en-US" sz="2400" dirty="0" err="1" smtClean="0"/>
              <a:t>menjorok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</a:t>
            </a:r>
            <a:r>
              <a:rPr lang="en-US" sz="2400" dirty="0" smtClean="0"/>
              <a:t> (first line)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menggantung</a:t>
            </a:r>
            <a:r>
              <a:rPr lang="en-US" sz="2400" dirty="0" smtClean="0"/>
              <a:t> (hanging)</a:t>
            </a:r>
          </a:p>
          <a:p>
            <a:pPr>
              <a:buNone/>
            </a:pP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jaraknya</a:t>
            </a:r>
            <a:r>
              <a:rPr lang="en-US" sz="2400" dirty="0" smtClean="0"/>
              <a:t> </a:t>
            </a:r>
            <a:r>
              <a:rPr lang="en-US" sz="2400" dirty="0" err="1" smtClean="0"/>
              <a:t>ditentukan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option by yang </a:t>
            </a:r>
            <a:r>
              <a:rPr lang="en-US" sz="2400" dirty="0" err="1" smtClean="0"/>
              <a:t>terletak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disebelah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r>
              <a:rPr lang="en-US" sz="2400" dirty="0" smtClean="0"/>
              <a:t> option I Before,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mengatur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Spasi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 (</a:t>
            </a:r>
            <a:r>
              <a:rPr lang="en-US" sz="2400" dirty="0" err="1" smtClean="0"/>
              <a:t>teks</a:t>
            </a:r>
            <a:r>
              <a:rPr lang="en-US" sz="2400" dirty="0" smtClean="0"/>
              <a:t>) Yang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blinds dir="vert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Daftar</a:t>
            </a:r>
            <a:r>
              <a:rPr lang="en-US" b="1" dirty="0" smtClean="0"/>
              <a:t> Bullet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Nomor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/>
              <a:t>Bullet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gambar-gambar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</a:t>
            </a:r>
          </a:p>
          <a:p>
            <a:pPr algn="just">
              <a:buNone/>
            </a:pP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s-ES" dirty="0" err="1" smtClean="0"/>
              <a:t>mempercantik</a:t>
            </a:r>
            <a:r>
              <a:rPr lang="es-ES" dirty="0" smtClean="0"/>
              <a:t> </a:t>
            </a:r>
            <a:r>
              <a:rPr lang="es-ES" dirty="0" err="1" smtClean="0"/>
              <a:t>tampilan</a:t>
            </a:r>
            <a:r>
              <a:rPr lang="es-ES" dirty="0" smtClean="0"/>
              <a:t> </a:t>
            </a:r>
            <a:r>
              <a:rPr lang="es-ES" dirty="0" err="1" smtClean="0"/>
              <a:t>dari</a:t>
            </a:r>
            <a:r>
              <a:rPr lang="es-ES" dirty="0" smtClean="0"/>
              <a:t> </a:t>
            </a:r>
            <a:r>
              <a:rPr lang="es-ES" dirty="0" err="1" smtClean="0"/>
              <a:t>suatu</a:t>
            </a:r>
            <a:endParaRPr lang="es-ES" dirty="0" smtClean="0"/>
          </a:p>
          <a:p>
            <a:pPr algn="just">
              <a:buNone/>
            </a:pPr>
            <a:r>
              <a:rPr lang="es-ES" dirty="0" err="1" smtClean="0"/>
              <a:t>rincian</a:t>
            </a:r>
            <a:r>
              <a:rPr lang="es-ES" dirty="0" smtClean="0"/>
              <a:t> </a:t>
            </a:r>
            <a:r>
              <a:rPr lang="es-ES" dirty="0" err="1" smtClean="0"/>
              <a:t>atau</a:t>
            </a:r>
            <a:r>
              <a:rPr lang="es-ES" dirty="0" smtClean="0"/>
              <a:t> </a:t>
            </a:r>
            <a:r>
              <a:rPr lang="es-ES" dirty="0" err="1" smtClean="0"/>
              <a:t>urutan</a:t>
            </a:r>
            <a:r>
              <a:rPr lang="es-ES" dirty="0" smtClean="0"/>
              <a:t> </a:t>
            </a:r>
            <a:r>
              <a:rPr lang="es-ES" dirty="0" err="1" smtClean="0"/>
              <a:t>tertentu</a:t>
            </a:r>
            <a:r>
              <a:rPr lang="es-ES" dirty="0" smtClean="0"/>
              <a:t> yang </a:t>
            </a:r>
            <a:r>
              <a:rPr lang="es-ES" dirty="0" err="1" smtClean="0"/>
              <a:t>otomatis</a:t>
            </a:r>
            <a:endParaRPr lang="es-ES" dirty="0" smtClean="0"/>
          </a:p>
          <a:p>
            <a:pPr algn="just">
              <a:buNone/>
            </a:pP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paragraph </a:t>
            </a:r>
            <a:r>
              <a:rPr lang="sv-SE" dirty="0" smtClean="0"/>
              <a:t>diatas, digunakan</a:t>
            </a:r>
          </a:p>
          <a:p>
            <a:pPr algn="just">
              <a:buNone/>
            </a:pPr>
            <a:r>
              <a:rPr lang="sv-SE" dirty="0" smtClean="0"/>
              <a:t>gambar yang berbentuk orang.</a:t>
            </a:r>
          </a:p>
          <a:p>
            <a:pPr algn="just">
              <a:buNone/>
            </a:pP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Bullet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;</a:t>
            </a:r>
          </a:p>
          <a:p>
            <a:pPr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Klik</a:t>
            </a:r>
            <a:r>
              <a:rPr lang="en-US" dirty="0" smtClean="0"/>
              <a:t> menu format</a:t>
            </a:r>
          </a:p>
          <a:p>
            <a:pPr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Bullets and Numbering,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bullets and numbering, </a:t>
            </a:r>
            <a:r>
              <a:rPr lang="en-US" dirty="0" err="1" smtClean="0"/>
              <a:t>Gambar</a:t>
            </a:r>
            <a:r>
              <a:rPr lang="en-US" dirty="0" smtClean="0"/>
              <a:t> 2.20.</a:t>
            </a:r>
            <a:endParaRPr lang="en-US" dirty="0"/>
          </a:p>
        </p:txBody>
      </p:sp>
    </p:spTree>
  </p:cSld>
  <p:clrMapOvr>
    <a:masterClrMapping/>
  </p:clrMapOvr>
  <p:transition spd="slow" advClick="0" advTm="3000">
    <p:checker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1571612"/>
            <a:ext cx="65722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Gambar 2.20. Jendela Bullets and Numbering</a:t>
            </a:r>
            <a:endParaRPr lang="en-US" dirty="0"/>
          </a:p>
        </p:txBody>
      </p:sp>
    </p:spTree>
  </p:cSld>
  <p:clrMapOvr>
    <a:masterClrMapping/>
  </p:clrMapOvr>
  <p:transition spd="slow" advClick="0" advTm="3000">
    <p:checker dir="vert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5483245"/>
          </a:xfrm>
        </p:spPr>
        <p:txBody>
          <a:bodyPr/>
          <a:lstStyle/>
          <a:p>
            <a:pPr algn="just">
              <a:buNone/>
            </a:pPr>
            <a:r>
              <a:rPr lang="sv-SE" dirty="0" smtClean="0"/>
              <a:t>3. Pilih model bullet yang diinginkan lalu tekan klik OK. Jika ingin melihat </a:t>
            </a:r>
            <a:r>
              <a:rPr lang="en-US" dirty="0" err="1" smtClean="0"/>
              <a:t>gambar</a:t>
            </a:r>
            <a:r>
              <a:rPr lang="en-US" dirty="0" smtClean="0"/>
              <a:t> yang lain , </a:t>
            </a:r>
            <a:r>
              <a:rPr lang="en-US" dirty="0" err="1" smtClean="0"/>
              <a:t>klik</a:t>
            </a:r>
            <a:r>
              <a:rPr lang="en-US" dirty="0" smtClean="0"/>
              <a:t> customize. </a:t>
            </a:r>
            <a:r>
              <a:rPr lang="sv-SE" dirty="0" smtClean="0"/>
              <a:t>Begitu juga halnya dengan nomor. Pada tampilan Gambar 2.20 klik tab</a:t>
            </a:r>
          </a:p>
          <a:p>
            <a:pPr algn="just">
              <a:buNone/>
            </a:pPr>
            <a:r>
              <a:rPr lang="en-US" dirty="0" smtClean="0"/>
              <a:t>	Numbered yang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yang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tersedia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Membuat</a:t>
            </a:r>
            <a:r>
              <a:rPr lang="en-US" b="1" dirty="0" smtClean="0"/>
              <a:t> Header </a:t>
            </a:r>
            <a:r>
              <a:rPr lang="en-US" b="1" dirty="0" err="1" smtClean="0"/>
              <a:t>dan</a:t>
            </a:r>
            <a:r>
              <a:rPr lang="en-US" b="1" dirty="0" smtClean="0"/>
              <a:t> Footer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Header(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khusus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dibagian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yang </a:t>
            </a:r>
            <a:r>
              <a:rPr lang="en-US" dirty="0" err="1" smtClean="0"/>
              <a:t>selalu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tampil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halamannya</a:t>
            </a:r>
            <a:r>
              <a:rPr lang="en-US" dirty="0" smtClean="0"/>
              <a:t>. </a:t>
            </a:r>
            <a:r>
              <a:rPr lang="en-US" dirty="0" err="1" smtClean="0"/>
              <a:t>Sedangkan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Footer(</a:t>
            </a:r>
            <a:r>
              <a:rPr lang="en-US" dirty="0" err="1" smtClean="0"/>
              <a:t>catatan</a:t>
            </a:r>
            <a:r>
              <a:rPr lang="en-US" dirty="0" smtClean="0"/>
              <a:t> kaki) </a:t>
            </a:r>
            <a:r>
              <a:rPr lang="en-US" dirty="0" err="1" smtClean="0"/>
              <a:t>kebalikan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header.</a:t>
            </a:r>
          </a:p>
          <a:p>
            <a:pPr algn="just">
              <a:buNone/>
            </a:pPr>
            <a:r>
              <a:rPr lang="en-US" dirty="0" smtClean="0"/>
              <a:t>Header </a:t>
            </a:r>
            <a:r>
              <a:rPr lang="en-US" dirty="0" err="1" smtClean="0"/>
              <a:t>dan</a:t>
            </a:r>
            <a:r>
              <a:rPr lang="en-US" dirty="0" smtClean="0"/>
              <a:t> footer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sv-SE" dirty="0" smtClean="0"/>
              <a:t>keterangan dari naskah yang</a:t>
            </a:r>
          </a:p>
          <a:p>
            <a:pPr algn="just">
              <a:buNone/>
            </a:pPr>
            <a:r>
              <a:rPr lang="sv-SE" dirty="0" smtClean="0"/>
              <a:t>diketik.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header </a:t>
            </a:r>
            <a:r>
              <a:rPr lang="en-US" dirty="0" err="1" smtClean="0"/>
              <a:t>dan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footer ;</a:t>
            </a:r>
          </a:p>
        </p:txBody>
      </p:sp>
    </p:spTree>
  </p:cSld>
  <p:clrMapOvr>
    <a:masterClrMapping/>
  </p:clrMapOvr>
  <p:transition spd="slow" advClick="0" advTm="3000">
    <p:comb dir="vert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57689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Klik</a:t>
            </a:r>
            <a:r>
              <a:rPr lang="en-US" dirty="0" smtClean="0"/>
              <a:t> menu View.</a:t>
            </a:r>
          </a:p>
          <a:p>
            <a:pPr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tab Header and Footer </a:t>
            </a:r>
            <a:r>
              <a:rPr lang="en-US" dirty="0" err="1" smtClean="0"/>
              <a:t>sehingga</a:t>
            </a:r>
            <a:r>
              <a:rPr lang="en-US" dirty="0" smtClean="0"/>
              <a:t> insertion point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(</a:t>
            </a:r>
            <a:r>
              <a:rPr lang="en-US" dirty="0" err="1" smtClean="0"/>
              <a:t>membuat</a:t>
            </a:r>
            <a:r>
              <a:rPr lang="en-US" dirty="0" smtClean="0"/>
              <a:t> header).</a:t>
            </a:r>
          </a:p>
          <a:p>
            <a:pPr algn="just">
              <a:buNone/>
            </a:pPr>
            <a:r>
              <a:rPr lang="en-US" dirty="0" smtClean="0"/>
              <a:t>3. </a:t>
            </a:r>
            <a:r>
              <a:rPr lang="en-US" dirty="0" err="1" smtClean="0"/>
              <a:t>Ketikkan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untuk</a:t>
            </a:r>
            <a:r>
              <a:rPr lang="en-US" dirty="0" smtClean="0"/>
              <a:t> header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panah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berpindah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footer.</a:t>
            </a:r>
          </a:p>
          <a:p>
            <a:pPr algn="just">
              <a:buNone/>
            </a:pPr>
            <a:r>
              <a:rPr lang="en-US" dirty="0" smtClean="0"/>
              <a:t>4. </a:t>
            </a:r>
            <a:r>
              <a:rPr lang="en-US" dirty="0" err="1" smtClean="0"/>
              <a:t>Ketikkan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footer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header </a:t>
            </a:r>
            <a:r>
              <a:rPr lang="en-US" dirty="0" err="1" smtClean="0"/>
              <a:t>dan</a:t>
            </a:r>
            <a:r>
              <a:rPr lang="en-US" dirty="0" smtClean="0"/>
              <a:t> footer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format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3920</Words>
  <Application>Microsoft Office PowerPoint</Application>
  <PresentationFormat>On-screen Show (4:3)</PresentationFormat>
  <Paragraphs>486</Paragraphs>
  <Slides>111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111</vt:i4>
      </vt:variant>
    </vt:vector>
  </HeadingPairs>
  <TitlesOfParts>
    <vt:vector size="124" baseType="lpstr">
      <vt:lpstr>Paper</vt:lpstr>
      <vt:lpstr>Civic</vt:lpstr>
      <vt:lpstr>Module</vt:lpstr>
      <vt:lpstr>Solstice</vt:lpstr>
      <vt:lpstr>Median</vt:lpstr>
      <vt:lpstr>Aspect</vt:lpstr>
      <vt:lpstr>1_Civic</vt:lpstr>
      <vt:lpstr>Verve</vt:lpstr>
      <vt:lpstr>Office Theme</vt:lpstr>
      <vt:lpstr>1_Solstice</vt:lpstr>
      <vt:lpstr>1_Paper</vt:lpstr>
      <vt:lpstr>Flow</vt:lpstr>
      <vt:lpstr>Apex</vt:lpstr>
      <vt:lpstr>ASSALAMUALAIKUM</vt:lpstr>
      <vt:lpstr>MICROSOFT WORD</vt:lpstr>
      <vt:lpstr>Pendahuluan</vt:lpstr>
      <vt:lpstr>Slide 4</vt:lpstr>
      <vt:lpstr>Memulai Word 2000</vt:lpstr>
      <vt:lpstr>Gambar 2.1. Cara mengaktifkan Microsoft Word</vt:lpstr>
      <vt:lpstr>Mengenal Elemen Jendela MS-Word</vt:lpstr>
      <vt:lpstr>Gambar 2.2. Jendela Microsoft Word</vt:lpstr>
      <vt:lpstr>Slide 9</vt:lpstr>
      <vt:lpstr>Gambar 2.3. Menu Microsoft Word</vt:lpstr>
      <vt:lpstr>Slide 11</vt:lpstr>
      <vt:lpstr>Slide 12</vt:lpstr>
      <vt:lpstr>Gambar 2.4. Toolbar Standar</vt:lpstr>
      <vt:lpstr>Slide 14</vt:lpstr>
      <vt:lpstr>Gambar 2.5. Informasi Nama Icon</vt:lpstr>
      <vt:lpstr>Slide 16</vt:lpstr>
      <vt:lpstr>Gambar 2.6. Toolbar Formatting</vt:lpstr>
      <vt:lpstr>Slide 18</vt:lpstr>
      <vt:lpstr>Slide 19</vt:lpstr>
      <vt:lpstr>Mengakhiri Word 2000</vt:lpstr>
      <vt:lpstr>Bekerja Dengan Word 2000</vt:lpstr>
      <vt:lpstr>Membuat Dokumen Baru</vt:lpstr>
      <vt:lpstr>Slide 23</vt:lpstr>
      <vt:lpstr>Gambar 2.7. Membuat Dokumen Baru</vt:lpstr>
      <vt:lpstr>Slide 25</vt:lpstr>
      <vt:lpstr>Menggeser Insertion Point (kursor)</vt:lpstr>
      <vt:lpstr>Tabel 2.1. Mengeser Kursor</vt:lpstr>
      <vt:lpstr>Slide 28</vt:lpstr>
      <vt:lpstr>Slide 29</vt:lpstr>
      <vt:lpstr>Gambar 2.8. Jendela Find and Replace</vt:lpstr>
      <vt:lpstr>Slide 31</vt:lpstr>
      <vt:lpstr>Memisahkan &amp; Menggabungkan Paragraf</vt:lpstr>
      <vt:lpstr>Slide 33</vt:lpstr>
      <vt:lpstr>Gambar 2.9. Menggabungkan Paragraf</vt:lpstr>
      <vt:lpstr>Menandai Teks (blok)</vt:lpstr>
      <vt:lpstr>Tabel 2.2. Menandai Teks</vt:lpstr>
      <vt:lpstr>Tabel 2.3. Menggunakan Mouse</vt:lpstr>
      <vt:lpstr>Catatan</vt:lpstr>
      <vt:lpstr>Meng-copy, Menghapus &amp; Memindahkan Teks</vt:lpstr>
      <vt:lpstr>Atau dengan cara ;</vt:lpstr>
      <vt:lpstr>Atau dengan cara lain;</vt:lpstr>
      <vt:lpstr>Menghapus Teks</vt:lpstr>
      <vt:lpstr>Memindahkan Teks</vt:lpstr>
      <vt:lpstr>Slide 44</vt:lpstr>
      <vt:lpstr>Untuk membatalkan perintah, dapat dilakukan sbb;</vt:lpstr>
      <vt:lpstr>Slide 46</vt:lpstr>
      <vt:lpstr>Mencari dan Mengganti Teks</vt:lpstr>
      <vt:lpstr>Slide 48</vt:lpstr>
      <vt:lpstr>Gambar 2.10. Mencari Text</vt:lpstr>
      <vt:lpstr>Slide 50</vt:lpstr>
      <vt:lpstr>Slide 51</vt:lpstr>
      <vt:lpstr>Slide 52</vt:lpstr>
      <vt:lpstr>Gambar 2.11. Pencarian Selesai</vt:lpstr>
      <vt:lpstr>Slide 54</vt:lpstr>
      <vt:lpstr>Gambar 2.12. Mengganti Teks</vt:lpstr>
      <vt:lpstr>Slide 56</vt:lpstr>
      <vt:lpstr>Slide 57</vt:lpstr>
      <vt:lpstr>Menyimpan Dokumen</vt:lpstr>
      <vt:lpstr>Gambar 2.13. kotak dialog Save As</vt:lpstr>
      <vt:lpstr>Slide 60</vt:lpstr>
      <vt:lpstr>Catatan</vt:lpstr>
      <vt:lpstr>Membuka Dokumen Lama</vt:lpstr>
      <vt:lpstr>Menyimpan Dokumen Dengan Nama Lain</vt:lpstr>
      <vt:lpstr>Pengaturan Dokumen</vt:lpstr>
      <vt:lpstr>Pengaturan Halaman Dokumen (Page Set-Up)</vt:lpstr>
      <vt:lpstr>Gambar 2.14. kotak dialog Page Setup</vt:lpstr>
      <vt:lpstr>Slide 67</vt:lpstr>
      <vt:lpstr>Slide 68</vt:lpstr>
      <vt:lpstr>Slide 69</vt:lpstr>
      <vt:lpstr>Gambar 2.15. Tab Margin</vt:lpstr>
      <vt:lpstr>Slide 71</vt:lpstr>
      <vt:lpstr>Gambar 2.16. Tab Paper Size</vt:lpstr>
      <vt:lpstr>Slide 73</vt:lpstr>
      <vt:lpstr>Slide 74</vt:lpstr>
      <vt:lpstr>Slide 75</vt:lpstr>
      <vt:lpstr>Pengaturan Huruf (Font )</vt:lpstr>
      <vt:lpstr>Slide 77</vt:lpstr>
      <vt:lpstr>Gambar 2.17. Katak Dialog Font</vt:lpstr>
      <vt:lpstr>Slide 79</vt:lpstr>
      <vt:lpstr>Slide 80</vt:lpstr>
      <vt:lpstr>Slide 81</vt:lpstr>
      <vt:lpstr>Slide 82</vt:lpstr>
      <vt:lpstr>Catatan :</vt:lpstr>
      <vt:lpstr>Pengaturan Teks</vt:lpstr>
      <vt:lpstr>Gambar 2.18. Pengatuiran Teks</vt:lpstr>
      <vt:lpstr>Lihat efek dibawah ini ;</vt:lpstr>
      <vt:lpstr>Tabel 2.5. Rata Kiri</vt:lpstr>
      <vt:lpstr>Tabel 2.6. Rata Tengah</vt:lpstr>
      <vt:lpstr>Tabel 2.7. Rata Kanan</vt:lpstr>
      <vt:lpstr>Tabel 2.8. Rata Kiri Kanan</vt:lpstr>
      <vt:lpstr>Pengaturan Paragraf</vt:lpstr>
      <vt:lpstr>Gambar 2.19. Pengatuiran Paragraf</vt:lpstr>
      <vt:lpstr>Keterangan :</vt:lpstr>
      <vt:lpstr>Slide 94</vt:lpstr>
      <vt:lpstr>Membuat Daftar Bullet dan Nomor</vt:lpstr>
      <vt:lpstr>Gambar 2.20. Jendela Bullets and Numbering</vt:lpstr>
      <vt:lpstr>Slide 97</vt:lpstr>
      <vt:lpstr>Membuat Header dan Footer</vt:lpstr>
      <vt:lpstr>Slide 99</vt:lpstr>
      <vt:lpstr>Membuat Tabel</vt:lpstr>
      <vt:lpstr>Gambar 2.21. Jendela Table</vt:lpstr>
      <vt:lpstr>Keterangan ;</vt:lpstr>
      <vt:lpstr>Slide 103</vt:lpstr>
      <vt:lpstr>Mencetak Dokumen</vt:lpstr>
      <vt:lpstr>Langkah-langkah membuat mencetak dokumen ;</vt:lpstr>
      <vt:lpstr>Gambar 2.22. Jendela Print</vt:lpstr>
      <vt:lpstr>Slide 107</vt:lpstr>
      <vt:lpstr>Slide 108</vt:lpstr>
      <vt:lpstr>Slide 109</vt:lpstr>
      <vt:lpstr>Selesai </vt:lpstr>
      <vt:lpstr>wassalam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ASSALAMUALAIKUM</dc:title>
  <dc:creator>USER</dc:creator>
  <cp:lastModifiedBy>USER</cp:lastModifiedBy>
  <cp:revision>60</cp:revision>
  <dcterms:created xsi:type="dcterms:W3CDTF">2011-01-19T14:33:23Z</dcterms:created>
  <dcterms:modified xsi:type="dcterms:W3CDTF">2011-01-24T15:06:27Z</dcterms:modified>
</cp:coreProperties>
</file>